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bookmarkIdSeed="2">
  <p:sldMasterIdLst>
    <p:sldMasterId id="214748389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368" r:id="rId4"/>
    <p:sldId id="364" r:id="rId5"/>
    <p:sldId id="367" r:id="rId6"/>
    <p:sldId id="365" r:id="rId7"/>
    <p:sldId id="366" r:id="rId8"/>
    <p:sldId id="370" r:id="rId9"/>
    <p:sldId id="371" r:id="rId10"/>
    <p:sldId id="271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  <p:cmAuthor id="2" name="Thomas" initials="T" lastIdx="5" clrIdx="1">
    <p:extLst>
      <p:ext uri="{19B8F6BF-5375-455C-9EA6-DF929625EA0E}">
        <p15:presenceInfo xmlns:p15="http://schemas.microsoft.com/office/powerpoint/2012/main" userId="Thomas" providerId="None"/>
      </p:ext>
    </p:extLst>
  </p:cmAuthor>
  <p:cmAuthor id="3" name="Hartmut Fricke" initials="HF" lastIdx="2" clrIdx="2">
    <p:extLst>
      <p:ext uri="{19B8F6BF-5375-455C-9EA6-DF929625EA0E}">
        <p15:presenceInfo xmlns:p15="http://schemas.microsoft.com/office/powerpoint/2012/main" userId="S::fricke@gflconsult.onmicrosoft.com::21c396f9-db61-412c-99e1-1b1749fefd7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D00"/>
    <a:srgbClr val="000000"/>
    <a:srgbClr val="A6A200"/>
    <a:srgbClr val="ACA800"/>
    <a:srgbClr val="13A983"/>
    <a:srgbClr val="009BA4"/>
    <a:srgbClr val="93C356"/>
    <a:srgbClr val="BCCF02"/>
    <a:srgbClr val="28618C"/>
    <a:srgbClr val="539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64166" autoAdjust="0"/>
  </p:normalViewPr>
  <p:slideViewPr>
    <p:cSldViewPr snapToGrid="0" snapToObjects="1">
      <p:cViewPr varScale="1">
        <p:scale>
          <a:sx n="41" d="100"/>
          <a:sy n="41" d="100"/>
        </p:scale>
        <p:origin x="15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188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tstandfuss\Downloads\API_IS.AIR.DPRT_DS2_en_excel_v2_4359291.xls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D:\Arbeit\FABEC\Studien\Volatility\EBG\VGL_Units.xlsx" TargetMode="External"/><Relationship Id="rId4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Tabelle1!$A$17:$B$17</c:f>
              <c:strCache>
                <c:ptCount val="2"/>
                <c:pt idx="0">
                  <c:v>Belgium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Tabelle1!$C$16:$AZ$16</c:f>
              <c:numCache>
                <c:formatCode>General</c:formatCode>
                <c:ptCount val="5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</c:numCache>
            </c:numRef>
          </c:cat>
          <c:val>
            <c:numRef>
              <c:f>Tabelle1!$C$17:$AZ$17</c:f>
              <c:numCache>
                <c:formatCode>0.00%</c:formatCode>
                <c:ptCount val="50"/>
                <c:pt idx="0">
                  <c:v>-2.4509803921568627E-3</c:v>
                </c:pt>
                <c:pt idx="1">
                  <c:v>4.9019607843137254E-3</c:v>
                </c:pt>
                <c:pt idx="2">
                  <c:v>-9.8039215686274508E-3</c:v>
                </c:pt>
                <c:pt idx="3">
                  <c:v>-8.5784313725490197E-2</c:v>
                </c:pt>
                <c:pt idx="4">
                  <c:v>-0.11519607843137254</c:v>
                </c:pt>
                <c:pt idx="5">
                  <c:v>-2.2058823529411766E-2</c:v>
                </c:pt>
                <c:pt idx="6">
                  <c:v>4.9019607843137254E-2</c:v>
                </c:pt>
                <c:pt idx="7">
                  <c:v>0.12745098039215685</c:v>
                </c:pt>
                <c:pt idx="8">
                  <c:v>0.17647058823529413</c:v>
                </c:pt>
                <c:pt idx="9">
                  <c:v>0.17156862745098039</c:v>
                </c:pt>
                <c:pt idx="10">
                  <c:v>5.3921568627450983E-2</c:v>
                </c:pt>
                <c:pt idx="11">
                  <c:v>-9.8039215686274508E-3</c:v>
                </c:pt>
                <c:pt idx="12">
                  <c:v>-4.1666666666666664E-2</c:v>
                </c:pt>
                <c:pt idx="13">
                  <c:v>-9.8039215686274508E-3</c:v>
                </c:pt>
                <c:pt idx="14">
                  <c:v>5.8823529411764705E-2</c:v>
                </c:pt>
                <c:pt idx="15">
                  <c:v>0.11029411764705882</c:v>
                </c:pt>
                <c:pt idx="16">
                  <c:v>0.125</c:v>
                </c:pt>
                <c:pt idx="17">
                  <c:v>0.25490196078431371</c:v>
                </c:pt>
                <c:pt idx="18">
                  <c:v>0.46323529411764708</c:v>
                </c:pt>
                <c:pt idx="19">
                  <c:v>0.62990196078431371</c:v>
                </c:pt>
                <c:pt idx="20">
                  <c:v>0.71568627450980393</c:v>
                </c:pt>
                <c:pt idx="21">
                  <c:v>0.88970588235294112</c:v>
                </c:pt>
                <c:pt idx="22">
                  <c:v>1.6740196078431373</c:v>
                </c:pt>
                <c:pt idx="23">
                  <c:v>1.9093137254901962</c:v>
                </c:pt>
                <c:pt idx="24">
                  <c:v>2.4607843137254903</c:v>
                </c:pt>
                <c:pt idx="25">
                  <c:v>3.0367647058823528</c:v>
                </c:pt>
                <c:pt idx="26">
                  <c:v>3.4779411764705883</c:v>
                </c:pt>
                <c:pt idx="27">
                  <c:v>4.2205882352941178</c:v>
                </c:pt>
                <c:pt idx="28">
                  <c:v>4.7181372549019605</c:v>
                </c:pt>
                <c:pt idx="29">
                  <c:v>4.5369117647058825</c:v>
                </c:pt>
                <c:pt idx="30">
                  <c:v>3.3708578431372551</c:v>
                </c:pt>
                <c:pt idx="31">
                  <c:v>2.2765196078431371</c:v>
                </c:pt>
                <c:pt idx="32">
                  <c:v>2.2543872549019608</c:v>
                </c:pt>
                <c:pt idx="33">
                  <c:v>2.7798529411764705</c:v>
                </c:pt>
                <c:pt idx="34">
                  <c:v>2.7239950980392158</c:v>
                </c:pt>
                <c:pt idx="35">
                  <c:v>2.8729411764705883</c:v>
                </c:pt>
                <c:pt idx="36">
                  <c:v>3.2602450980392157</c:v>
                </c:pt>
                <c:pt idx="37">
                  <c:v>3.3877205882352941</c:v>
                </c:pt>
                <c:pt idx="38">
                  <c:v>5.1273774509803918</c:v>
                </c:pt>
                <c:pt idx="39">
                  <c:v>2.1293512796534801</c:v>
                </c:pt>
                <c:pt idx="40">
                  <c:v>2.2249264705882354</c:v>
                </c:pt>
                <c:pt idx="41">
                  <c:v>2.2377289838711523</c:v>
                </c:pt>
                <c:pt idx="42">
                  <c:v>2.1919117647058823</c:v>
                </c:pt>
                <c:pt idx="43">
                  <c:v>2.2592286678745102</c:v>
                </c:pt>
                <c:pt idx="44">
                  <c:v>2.4587254901960782</c:v>
                </c:pt>
                <c:pt idx="45">
                  <c:v>2.6108823529411764</c:v>
                </c:pt>
                <c:pt idx="46">
                  <c:v>2.5671568627450982</c:v>
                </c:pt>
                <c:pt idx="47">
                  <c:v>2.447892156862745</c:v>
                </c:pt>
                <c:pt idx="48">
                  <c:v>2.3629121813725491</c:v>
                </c:pt>
                <c:pt idx="49">
                  <c:v>0.39882659313725488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8-4EE7-B61A-EEF1B4BD1FBE}"/>
            </c:ext>
          </c:extLst>
        </c:ser>
        <c:ser>
          <c:idx val="1"/>
          <c:order val="1"/>
          <c:tx>
            <c:strRef>
              <c:f>Tabelle1!$A$18:$B$18</c:f>
              <c:strCache>
                <c:ptCount val="2"/>
                <c:pt idx="0">
                  <c:v>Switzerland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Tabelle1!$C$16:$AZ$16</c:f>
              <c:numCache>
                <c:formatCode>General</c:formatCode>
                <c:ptCount val="5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</c:numCache>
            </c:numRef>
          </c:cat>
          <c:val>
            <c:numRef>
              <c:f>Tabelle1!$C$18:$AZ$18</c:f>
              <c:numCache>
                <c:formatCode>0.00%</c:formatCode>
                <c:ptCount val="50"/>
                <c:pt idx="0">
                  <c:v>2.2458628841607566E-2</c:v>
                </c:pt>
                <c:pt idx="1">
                  <c:v>-1.7730496453900711E-2</c:v>
                </c:pt>
                <c:pt idx="2">
                  <c:v>1.3002364066193853E-2</c:v>
                </c:pt>
                <c:pt idx="3">
                  <c:v>3.664302600472813E-2</c:v>
                </c:pt>
                <c:pt idx="4">
                  <c:v>5.7919621749408984E-2</c:v>
                </c:pt>
                <c:pt idx="5">
                  <c:v>5.5555555555555552E-2</c:v>
                </c:pt>
                <c:pt idx="6">
                  <c:v>6.9739952718676126E-2</c:v>
                </c:pt>
                <c:pt idx="7">
                  <c:v>0.10638297872340426</c:v>
                </c:pt>
                <c:pt idx="8">
                  <c:v>0.12647754137115838</c:v>
                </c:pt>
                <c:pt idx="9">
                  <c:v>0.15484633569739953</c:v>
                </c:pt>
                <c:pt idx="10">
                  <c:v>0.13356973995271867</c:v>
                </c:pt>
                <c:pt idx="11">
                  <c:v>0.29078014184397161</c:v>
                </c:pt>
                <c:pt idx="12">
                  <c:v>0.31678486997635935</c:v>
                </c:pt>
                <c:pt idx="13">
                  <c:v>0.31914893617021278</c:v>
                </c:pt>
                <c:pt idx="14">
                  <c:v>0.36879432624113473</c:v>
                </c:pt>
                <c:pt idx="15">
                  <c:v>0.44444444444444442</c:v>
                </c:pt>
                <c:pt idx="16">
                  <c:v>0.450354609929078</c:v>
                </c:pt>
                <c:pt idx="17">
                  <c:v>0.56028368794326244</c:v>
                </c:pt>
                <c:pt idx="18">
                  <c:v>0.72458628841607564</c:v>
                </c:pt>
                <c:pt idx="19">
                  <c:v>0.7978723404255319</c:v>
                </c:pt>
                <c:pt idx="20">
                  <c:v>0.78250591016548465</c:v>
                </c:pt>
                <c:pt idx="21">
                  <c:v>0.86288416075650121</c:v>
                </c:pt>
                <c:pt idx="22">
                  <c:v>0.99645390070921991</c:v>
                </c:pt>
                <c:pt idx="23">
                  <c:v>1.0673758865248226</c:v>
                </c:pt>
                <c:pt idx="24">
                  <c:v>1.260047281323877</c:v>
                </c:pt>
                <c:pt idx="25">
                  <c:v>1.5791962174940899</c:v>
                </c:pt>
                <c:pt idx="26">
                  <c:v>1.6099290780141844</c:v>
                </c:pt>
                <c:pt idx="27">
                  <c:v>1.958628841607565</c:v>
                </c:pt>
                <c:pt idx="28">
                  <c:v>2.2659574468085109</c:v>
                </c:pt>
                <c:pt idx="29">
                  <c:v>2.4164420803782507</c:v>
                </c:pt>
                <c:pt idx="30">
                  <c:v>2.3676004728132387</c:v>
                </c:pt>
                <c:pt idx="31">
                  <c:v>1.8699763593380614</c:v>
                </c:pt>
                <c:pt idx="32">
                  <c:v>1.2354728132387707</c:v>
                </c:pt>
                <c:pt idx="33">
                  <c:v>0.71043735224586291</c:v>
                </c:pt>
                <c:pt idx="34">
                  <c:v>0.59384160756501181</c:v>
                </c:pt>
                <c:pt idx="35">
                  <c:v>0.47903073286052011</c:v>
                </c:pt>
                <c:pt idx="36">
                  <c:v>0.64449172576832148</c:v>
                </c:pt>
                <c:pt idx="37">
                  <c:v>0.8769267139479906</c:v>
                </c:pt>
                <c:pt idx="38">
                  <c:v>0.98912529550827422</c:v>
                </c:pt>
                <c:pt idx="39">
                  <c:v>1.6572931442080379</c:v>
                </c:pt>
                <c:pt idx="40">
                  <c:v>1.8959101654846335</c:v>
                </c:pt>
                <c:pt idx="41">
                  <c:v>2.0405822020748583</c:v>
                </c:pt>
                <c:pt idx="42">
                  <c:v>2.1457210401891254</c:v>
                </c:pt>
                <c:pt idx="43">
                  <c:v>2.1119030732860522</c:v>
                </c:pt>
                <c:pt idx="44">
                  <c:v>1.956193853427896</c:v>
                </c:pt>
                <c:pt idx="45">
                  <c:v>1.7131205673758865</c:v>
                </c:pt>
                <c:pt idx="46">
                  <c:v>1.5583451536643027</c:v>
                </c:pt>
                <c:pt idx="47">
                  <c:v>1.5978959810874704</c:v>
                </c:pt>
                <c:pt idx="48">
                  <c:v>1.6684988179669031</c:v>
                </c:pt>
                <c:pt idx="49">
                  <c:v>-3.920567375886528E-2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08-4EE7-B61A-EEF1B4BD1FBE}"/>
            </c:ext>
          </c:extLst>
        </c:ser>
        <c:ser>
          <c:idx val="2"/>
          <c:order val="2"/>
          <c:tx>
            <c:strRef>
              <c:f>Tabelle1!$A$19:$B$19</c:f>
              <c:strCache>
                <c:ptCount val="2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Tabelle1!$C$16:$AZ$16</c:f>
              <c:numCache>
                <c:formatCode>General</c:formatCode>
                <c:ptCount val="5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</c:numCache>
            </c:numRef>
          </c:cat>
          <c:val>
            <c:numRef>
              <c:f>Tabelle1!$C$19:$AZ$19</c:f>
              <c:numCache>
                <c:formatCode>0.00%</c:formatCode>
                <c:ptCount val="50"/>
                <c:pt idx="0">
                  <c:v>7.4772886093640814E-2</c:v>
                </c:pt>
                <c:pt idx="1">
                  <c:v>0.16072676450034939</c:v>
                </c:pt>
                <c:pt idx="2">
                  <c:v>6.1495457721872815E-2</c:v>
                </c:pt>
                <c:pt idx="3">
                  <c:v>0.25995807127882598</c:v>
                </c:pt>
                <c:pt idx="4">
                  <c:v>0.23549965059399022</c:v>
                </c:pt>
                <c:pt idx="5">
                  <c:v>0.25296995108315862</c:v>
                </c:pt>
                <c:pt idx="6">
                  <c:v>0.2662473794549266</c:v>
                </c:pt>
                <c:pt idx="7">
                  <c:v>0.28232005590496156</c:v>
                </c:pt>
                <c:pt idx="8">
                  <c:v>0.28022361984626137</c:v>
                </c:pt>
                <c:pt idx="9">
                  <c:v>0.30887491264849753</c:v>
                </c:pt>
                <c:pt idx="10">
                  <c:v>0.30398322851153042</c:v>
                </c:pt>
                <c:pt idx="11">
                  <c:v>0.31726065688329841</c:v>
                </c:pt>
                <c:pt idx="12">
                  <c:v>0.36547868623340324</c:v>
                </c:pt>
                <c:pt idx="13">
                  <c:v>0.41090146750524109</c:v>
                </c:pt>
                <c:pt idx="14">
                  <c:v>0.50034940600978339</c:v>
                </c:pt>
                <c:pt idx="15">
                  <c:v>0.63591893780573028</c:v>
                </c:pt>
                <c:pt idx="16">
                  <c:v>0.88050314465408808</c:v>
                </c:pt>
                <c:pt idx="17">
                  <c:v>1.0566037735849056</c:v>
                </c:pt>
                <c:pt idx="18">
                  <c:v>1.1719077568134173</c:v>
                </c:pt>
                <c:pt idx="19">
                  <c:v>1.4053109713487073</c:v>
                </c:pt>
                <c:pt idx="20">
                  <c:v>1.8413696715583507</c:v>
                </c:pt>
                <c:pt idx="21">
                  <c:v>2.2005590496156535</c:v>
                </c:pt>
                <c:pt idx="22">
                  <c:v>2.2089447938504541</c:v>
                </c:pt>
                <c:pt idx="23">
                  <c:v>2.6408106219426974</c:v>
                </c:pt>
                <c:pt idx="24">
                  <c:v>2.6799440950384348</c:v>
                </c:pt>
                <c:pt idx="25">
                  <c:v>2.9594689028651291</c:v>
                </c:pt>
                <c:pt idx="26">
                  <c:v>3.5136268343815513</c:v>
                </c:pt>
                <c:pt idx="27">
                  <c:v>3.7051013277428373</c:v>
                </c:pt>
                <c:pt idx="28">
                  <c:v>3.9601677148846961</c:v>
                </c:pt>
                <c:pt idx="29">
                  <c:v>4.1593081761006285</c:v>
                </c:pt>
                <c:pt idx="30">
                  <c:v>4.3261914744933616</c:v>
                </c:pt>
                <c:pt idx="31">
                  <c:v>4.5634451432564642</c:v>
                </c:pt>
                <c:pt idx="32">
                  <c:v>4.9041299790356394</c:v>
                </c:pt>
                <c:pt idx="33">
                  <c:v>5.5488679245283015</c:v>
                </c:pt>
                <c:pt idx="34">
                  <c:v>6.1548427672955972</c:v>
                </c:pt>
                <c:pt idx="35">
                  <c:v>6.5808595387840674</c:v>
                </c:pt>
                <c:pt idx="36">
                  <c:v>6.873508036338225</c:v>
                </c:pt>
                <c:pt idx="37">
                  <c:v>7.067589098532495</c:v>
                </c:pt>
                <c:pt idx="38">
                  <c:v>6.5510342417889591</c:v>
                </c:pt>
                <c:pt idx="39">
                  <c:v>5.7910791865606779</c:v>
                </c:pt>
                <c:pt idx="40">
                  <c:v>6.141159598208735</c:v>
                </c:pt>
                <c:pt idx="41">
                  <c:v>5.8879718322024672</c:v>
                </c:pt>
                <c:pt idx="42">
                  <c:v>5.67277428371768</c:v>
                </c:pt>
                <c:pt idx="43">
                  <c:v>5.6113347309573722</c:v>
                </c:pt>
                <c:pt idx="44">
                  <c:v>5.7606778476589797</c:v>
                </c:pt>
                <c:pt idx="45">
                  <c:v>5.7281830887491267</c:v>
                </c:pt>
                <c:pt idx="46">
                  <c:v>5.6794339622641505</c:v>
                </c:pt>
                <c:pt idx="47">
                  <c:v>5.4475796190789376</c:v>
                </c:pt>
                <c:pt idx="48">
                  <c:v>5.2658782739343115</c:v>
                </c:pt>
                <c:pt idx="49">
                  <c:v>1.1241509433962265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08-4EE7-B61A-EEF1B4BD1FBE}"/>
            </c:ext>
          </c:extLst>
        </c:ser>
        <c:ser>
          <c:idx val="3"/>
          <c:order val="3"/>
          <c:tx>
            <c:strRef>
              <c:f>Tabelle1!$A$20:$B$20</c:f>
              <c:strCache>
                <c:ptCount val="2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Tabelle1!$C$16:$AZ$16</c:f>
              <c:numCache>
                <c:formatCode>General</c:formatCode>
                <c:ptCount val="5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</c:numCache>
            </c:numRef>
          </c:cat>
          <c:val>
            <c:numRef>
              <c:f>Tabelle1!$C$20:$AZ$20</c:f>
              <c:numCache>
                <c:formatCode>0.00%</c:formatCode>
                <c:ptCount val="50"/>
                <c:pt idx="0">
                  <c:v>-1.7641597028783658E-2</c:v>
                </c:pt>
                <c:pt idx="1">
                  <c:v>7.9387186629526457E-2</c:v>
                </c:pt>
                <c:pt idx="2">
                  <c:v>7.0566388115134632E-2</c:v>
                </c:pt>
                <c:pt idx="3">
                  <c:v>0.11002785515320335</c:v>
                </c:pt>
                <c:pt idx="4">
                  <c:v>0.14345403899721448</c:v>
                </c:pt>
                <c:pt idx="5">
                  <c:v>0.18709377901578458</c:v>
                </c:pt>
                <c:pt idx="6">
                  <c:v>0.18987929433611886</c:v>
                </c:pt>
                <c:pt idx="7">
                  <c:v>0.1977715877437326</c:v>
                </c:pt>
                <c:pt idx="8">
                  <c:v>0.2181987000928505</c:v>
                </c:pt>
                <c:pt idx="9">
                  <c:v>0.15320334261838439</c:v>
                </c:pt>
                <c:pt idx="10">
                  <c:v>0.18105849582172701</c:v>
                </c:pt>
                <c:pt idx="11">
                  <c:v>0.24698235840297122</c:v>
                </c:pt>
                <c:pt idx="12">
                  <c:v>0.11884865366759517</c:v>
                </c:pt>
                <c:pt idx="13">
                  <c:v>0.20659238625812443</c:v>
                </c:pt>
                <c:pt idx="14">
                  <c:v>0.21262766945218198</c:v>
                </c:pt>
                <c:pt idx="15">
                  <c:v>0.27390900649953576</c:v>
                </c:pt>
                <c:pt idx="16">
                  <c:v>0.4596100278551532</c:v>
                </c:pt>
                <c:pt idx="17">
                  <c:v>0.7093779015784587</c:v>
                </c:pt>
                <c:pt idx="18">
                  <c:v>0.8254410399257196</c:v>
                </c:pt>
                <c:pt idx="19">
                  <c:v>1.0506035283194057</c:v>
                </c:pt>
                <c:pt idx="20">
                  <c:v>0.89415041782729809</c:v>
                </c:pt>
                <c:pt idx="21">
                  <c:v>0.92061281337047352</c:v>
                </c:pt>
                <c:pt idx="22">
                  <c:v>1.1346332404828225</c:v>
                </c:pt>
                <c:pt idx="23">
                  <c:v>1.2237697307335191</c:v>
                </c:pt>
                <c:pt idx="24">
                  <c:v>1.2376973073351902</c:v>
                </c:pt>
                <c:pt idx="25">
                  <c:v>1.5529247910863511</c:v>
                </c:pt>
                <c:pt idx="26">
                  <c:v>2.0988857938718661</c:v>
                </c:pt>
                <c:pt idx="27">
                  <c:v>2.2116991643454038</c:v>
                </c:pt>
                <c:pt idx="28">
                  <c:v>2.4753946146703805</c:v>
                </c:pt>
                <c:pt idx="29">
                  <c:v>2.7686908077994428</c:v>
                </c:pt>
                <c:pt idx="30">
                  <c:v>2.6107520891364904</c:v>
                </c:pt>
                <c:pt idx="31">
                  <c:v>2.410766016713092</c:v>
                </c:pt>
                <c:pt idx="32">
                  <c:v>2.2305710306406685</c:v>
                </c:pt>
                <c:pt idx="33">
                  <c:v>2.1674233983286908</c:v>
                </c:pt>
                <c:pt idx="34">
                  <c:v>2.3801346332404827</c:v>
                </c:pt>
                <c:pt idx="35">
                  <c:v>2.740626740947075</c:v>
                </c:pt>
                <c:pt idx="36">
                  <c:v>2.8322701949860725</c:v>
                </c:pt>
                <c:pt idx="37">
                  <c:v>2.8433194057567315</c:v>
                </c:pt>
                <c:pt idx="38">
                  <c:v>2.5825208913649025</c:v>
                </c:pt>
                <c:pt idx="39">
                  <c:v>2.4261997513567226</c:v>
                </c:pt>
                <c:pt idx="40">
                  <c:v>2.5018198700092849</c:v>
                </c:pt>
                <c:pt idx="41">
                  <c:v>2.4324679654463832</c:v>
                </c:pt>
                <c:pt idx="42">
                  <c:v>1.9779015784586815</c:v>
                </c:pt>
                <c:pt idx="43">
                  <c:v>1.8328551532033426</c:v>
                </c:pt>
                <c:pt idx="44">
                  <c:v>1.8187929433611885</c:v>
                </c:pt>
                <c:pt idx="45">
                  <c:v>1.7828551532033425</c:v>
                </c:pt>
                <c:pt idx="46">
                  <c:v>1.7820612813370473</c:v>
                </c:pt>
                <c:pt idx="47">
                  <c:v>1.7735004642525534</c:v>
                </c:pt>
                <c:pt idx="48">
                  <c:v>1.7779665738161561</c:v>
                </c:pt>
                <c:pt idx="49">
                  <c:v>0.24765088207985145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D08-4EE7-B61A-EEF1B4BD1FBE}"/>
            </c:ext>
          </c:extLst>
        </c:ser>
        <c:ser>
          <c:idx val="4"/>
          <c:order val="4"/>
          <c:tx>
            <c:strRef>
              <c:f>Tabelle1!$A$21:$B$21</c:f>
              <c:strCache>
                <c:ptCount val="2"/>
                <c:pt idx="0">
                  <c:v>Luxembourg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Tabelle1!$C$16:$AZ$16</c:f>
              <c:numCache>
                <c:formatCode>General</c:formatCode>
                <c:ptCount val="5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</c:numCache>
            </c:numRef>
          </c:cat>
          <c:val>
            <c:numRef>
              <c:f>Tabelle1!$C$21:$AZ$21</c:f>
              <c:numCache>
                <c:formatCode>0.00%</c:formatCode>
                <c:ptCount val="50"/>
                <c:pt idx="0">
                  <c:v>0.28169014084507044</c:v>
                </c:pt>
                <c:pt idx="1">
                  <c:v>0.15492957746478872</c:v>
                </c:pt>
                <c:pt idx="2">
                  <c:v>5.6338028169014086E-2</c:v>
                </c:pt>
                <c:pt idx="3">
                  <c:v>0.11267605633802817</c:v>
                </c:pt>
                <c:pt idx="4">
                  <c:v>0.12676056338028169</c:v>
                </c:pt>
                <c:pt idx="5">
                  <c:v>0.15492957746478872</c:v>
                </c:pt>
                <c:pt idx="6">
                  <c:v>0.16901408450704225</c:v>
                </c:pt>
                <c:pt idx="7">
                  <c:v>0.21126760563380281</c:v>
                </c:pt>
                <c:pt idx="8">
                  <c:v>0.21126760563380281</c:v>
                </c:pt>
                <c:pt idx="9">
                  <c:v>-0.15492957746478872</c:v>
                </c:pt>
                <c:pt idx="10">
                  <c:v>-0.12676056338028169</c:v>
                </c:pt>
                <c:pt idx="11">
                  <c:v>2.8169014084507043E-2</c:v>
                </c:pt>
                <c:pt idx="12">
                  <c:v>-2.8169014084507043E-2</c:v>
                </c:pt>
                <c:pt idx="13">
                  <c:v>5.6338028169014086E-2</c:v>
                </c:pt>
                <c:pt idx="14">
                  <c:v>0.11267605633802817</c:v>
                </c:pt>
                <c:pt idx="15">
                  <c:v>0.29577464788732394</c:v>
                </c:pt>
                <c:pt idx="16">
                  <c:v>0.45070422535211269</c:v>
                </c:pt>
                <c:pt idx="17">
                  <c:v>0.46478873239436619</c:v>
                </c:pt>
                <c:pt idx="18">
                  <c:v>0.49295774647887325</c:v>
                </c:pt>
                <c:pt idx="19">
                  <c:v>0.73239436619718312</c:v>
                </c:pt>
                <c:pt idx="20">
                  <c:v>0.85915492957746475</c:v>
                </c:pt>
                <c:pt idx="21">
                  <c:v>1.1408450704225352</c:v>
                </c:pt>
                <c:pt idx="22">
                  <c:v>1.1549295774647887</c:v>
                </c:pt>
                <c:pt idx="23">
                  <c:v>1.6619718309859155</c:v>
                </c:pt>
                <c:pt idx="24">
                  <c:v>2.8169014084507043E-2</c:v>
                </c:pt>
                <c:pt idx="25">
                  <c:v>0.15492957746478872</c:v>
                </c:pt>
                <c:pt idx="26">
                  <c:v>2.267605633802817</c:v>
                </c:pt>
                <c:pt idx="27">
                  <c:v>2.464788732394366</c:v>
                </c:pt>
                <c:pt idx="28">
                  <c:v>3.211267605633803</c:v>
                </c:pt>
                <c:pt idx="29">
                  <c:v>3.7897183098591549</c:v>
                </c:pt>
                <c:pt idx="30">
                  <c:v>4.3857746478873239</c:v>
                </c:pt>
                <c:pt idx="31">
                  <c:v>2.5354929577464791</c:v>
                </c:pt>
                <c:pt idx="32">
                  <c:v>4.7508450704225353</c:v>
                </c:pt>
                <c:pt idx="33">
                  <c:v>4.9784507042253523</c:v>
                </c:pt>
                <c:pt idx="34">
                  <c:v>4.9583098591549293</c:v>
                </c:pt>
                <c:pt idx="35">
                  <c:v>5.1657746478873241</c:v>
                </c:pt>
                <c:pt idx="36">
                  <c:v>5.649154929577465</c:v>
                </c:pt>
                <c:pt idx="37">
                  <c:v>5.7097183098591549</c:v>
                </c:pt>
                <c:pt idx="38">
                  <c:v>6.3143661971830989</c:v>
                </c:pt>
                <c:pt idx="39">
                  <c:v>4.452957746478873</c:v>
                </c:pt>
                <c:pt idx="40">
                  <c:v>4.4840845070422537</c:v>
                </c:pt>
                <c:pt idx="41">
                  <c:v>5.0592957746478877</c:v>
                </c:pt>
                <c:pt idx="42">
                  <c:v>5.205492957746479</c:v>
                </c:pt>
                <c:pt idx="43">
                  <c:v>5.65</c:v>
                </c:pt>
                <c:pt idx="44">
                  <c:v>5.8407042253521126</c:v>
                </c:pt>
                <c:pt idx="45">
                  <c:v>5.7964788732394368</c:v>
                </c:pt>
                <c:pt idx="46">
                  <c:v>5.8012676056338028</c:v>
                </c:pt>
                <c:pt idx="47">
                  <c:v>6.2991549295774645</c:v>
                </c:pt>
                <c:pt idx="48">
                  <c:v>6.3152112676056342</c:v>
                </c:pt>
                <c:pt idx="49">
                  <c:v>3.6429014084507041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D08-4EE7-B61A-EEF1B4BD1FBE}"/>
            </c:ext>
          </c:extLst>
        </c:ser>
        <c:ser>
          <c:idx val="5"/>
          <c:order val="5"/>
          <c:tx>
            <c:strRef>
              <c:f>Tabelle1!$A$22:$B$22</c:f>
              <c:strCache>
                <c:ptCount val="2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Tabelle1!$C$16:$AZ$16</c:f>
              <c:numCache>
                <c:formatCode>General</c:formatCode>
                <c:ptCount val="5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</c:numCache>
            </c:numRef>
          </c:cat>
          <c:val>
            <c:numRef>
              <c:f>Tabelle1!$C$22:$AZ$22</c:f>
              <c:numCache>
                <c:formatCode>0.00%</c:formatCode>
                <c:ptCount val="50"/>
                <c:pt idx="0">
                  <c:v>7.1258907363420431E-3</c:v>
                </c:pt>
                <c:pt idx="1">
                  <c:v>2.0190023752969122E-2</c:v>
                </c:pt>
                <c:pt idx="2">
                  <c:v>3.9192399049881234E-2</c:v>
                </c:pt>
                <c:pt idx="3">
                  <c:v>5.3444180522565318E-2</c:v>
                </c:pt>
                <c:pt idx="4">
                  <c:v>1.0688836104513063E-2</c:v>
                </c:pt>
                <c:pt idx="5">
                  <c:v>1.3064133016627079E-2</c:v>
                </c:pt>
                <c:pt idx="6">
                  <c:v>5.8194774346793349E-2</c:v>
                </c:pt>
                <c:pt idx="7">
                  <c:v>0.10807600950118765</c:v>
                </c:pt>
                <c:pt idx="8">
                  <c:v>0.10570071258907364</c:v>
                </c:pt>
                <c:pt idx="9">
                  <c:v>0.11401425178147269</c:v>
                </c:pt>
                <c:pt idx="10">
                  <c:v>8.907363420427554E-2</c:v>
                </c:pt>
                <c:pt idx="11">
                  <c:v>0.15201900237529692</c:v>
                </c:pt>
                <c:pt idx="12">
                  <c:v>0.14014251781472684</c:v>
                </c:pt>
                <c:pt idx="13">
                  <c:v>0.12351543942992874</c:v>
                </c:pt>
                <c:pt idx="14">
                  <c:v>0.17220902612826602</c:v>
                </c:pt>
                <c:pt idx="15">
                  <c:v>0.21852731591448932</c:v>
                </c:pt>
                <c:pt idx="16">
                  <c:v>0.40261282660332542</c:v>
                </c:pt>
                <c:pt idx="17">
                  <c:v>0.44536817102137766</c:v>
                </c:pt>
                <c:pt idx="18">
                  <c:v>0.45130641330166271</c:v>
                </c:pt>
                <c:pt idx="19">
                  <c:v>0.36579572446555819</c:v>
                </c:pt>
                <c:pt idx="20">
                  <c:v>0.54988123515439435</c:v>
                </c:pt>
                <c:pt idx="21">
                  <c:v>1.0570071258907363</c:v>
                </c:pt>
                <c:pt idx="22">
                  <c:v>1.2541567695961995</c:v>
                </c:pt>
                <c:pt idx="23">
                  <c:v>1.0997624703087887</c:v>
                </c:pt>
                <c:pt idx="24">
                  <c:v>1.4121140142517814</c:v>
                </c:pt>
                <c:pt idx="25">
                  <c:v>1.4465558194774346</c:v>
                </c:pt>
                <c:pt idx="26">
                  <c:v>1.2054631828978621</c:v>
                </c:pt>
                <c:pt idx="27">
                  <c:v>1.2351543942992873</c:v>
                </c:pt>
                <c:pt idx="28">
                  <c:v>1.665083135391924</c:v>
                </c:pt>
                <c:pt idx="29">
                  <c:v>1.7242992874109264</c:v>
                </c:pt>
                <c:pt idx="30">
                  <c:v>1.6429809976247032</c:v>
                </c:pt>
                <c:pt idx="31">
                  <c:v>1.9704750593824227</c:v>
                </c:pt>
                <c:pt idx="32">
                  <c:v>1.948289786223278</c:v>
                </c:pt>
                <c:pt idx="33">
                  <c:v>2.0243111638954869</c:v>
                </c:pt>
                <c:pt idx="34">
                  <c:v>1.863230403800475</c:v>
                </c:pt>
                <c:pt idx="35">
                  <c:v>1.9787529691211401</c:v>
                </c:pt>
                <c:pt idx="36">
                  <c:v>2.0858313539192399</c:v>
                </c:pt>
                <c:pt idx="37">
                  <c:v>2.1217102137767223</c:v>
                </c:pt>
                <c:pt idx="38">
                  <c:v>2.4645249406175771</c:v>
                </c:pt>
                <c:pt idx="39">
                  <c:v>2.1893349853684203</c:v>
                </c:pt>
                <c:pt idx="40">
                  <c:v>2.4903306389278383</c:v>
                </c:pt>
                <c:pt idx="41">
                  <c:v>2.6487054631828979</c:v>
                </c:pt>
                <c:pt idx="42">
                  <c:v>2.7162707838479809</c:v>
                </c:pt>
                <c:pt idx="43">
                  <c:v>2.6198931116389548</c:v>
                </c:pt>
                <c:pt idx="44">
                  <c:v>2.6708907363420429</c:v>
                </c:pt>
                <c:pt idx="45">
                  <c:v>2.9695961995249407</c:v>
                </c:pt>
                <c:pt idx="46">
                  <c:v>3.0629097387173396</c:v>
                </c:pt>
                <c:pt idx="47">
                  <c:v>2.9306804750593822</c:v>
                </c:pt>
                <c:pt idx="48">
                  <c:v>3.2892636579572447</c:v>
                </c:pt>
                <c:pt idx="49">
                  <c:v>1.0679143467933492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D08-4EE7-B61A-EEF1B4BD1F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0710864"/>
        <c:axId val="1630713776"/>
      </c:lineChart>
      <c:catAx>
        <c:axId val="163071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30713776"/>
        <c:crosses val="autoZero"/>
        <c:auto val="1"/>
        <c:lblAlgn val="ctr"/>
        <c:lblOffset val="100"/>
        <c:noMultiLvlLbl val="0"/>
      </c:catAx>
      <c:valAx>
        <c:axId val="163071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100" dirty="0"/>
                  <a:t>Relative </a:t>
                </a:r>
                <a:r>
                  <a:rPr lang="de-DE" sz="1100" dirty="0" err="1"/>
                  <a:t>traffic</a:t>
                </a:r>
                <a:r>
                  <a:rPr lang="de-DE" sz="1100" dirty="0"/>
                  <a:t> </a:t>
                </a:r>
                <a:r>
                  <a:rPr lang="de-DE" sz="1100" dirty="0" err="1"/>
                  <a:t>change</a:t>
                </a:r>
                <a:r>
                  <a:rPr lang="de-DE" sz="1100" dirty="0"/>
                  <a:t> rate in </a:t>
                </a:r>
                <a:r>
                  <a:rPr lang="de-DE" sz="1100" dirty="0" err="1"/>
                  <a:t>relation</a:t>
                </a:r>
                <a:r>
                  <a:rPr lang="de-DE" sz="1100" dirty="0"/>
                  <a:t> </a:t>
                </a:r>
                <a:r>
                  <a:rPr lang="de-DE" sz="1100" dirty="0" err="1"/>
                  <a:t>to</a:t>
                </a:r>
                <a:r>
                  <a:rPr lang="de-DE" sz="1100" dirty="0"/>
                  <a:t> 1970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3071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Langen!$A$2:$A$2556</cx:f>
        <cx:lvl ptCount="2555">
          <cx:pt idx="0">DFS</cx:pt>
          <cx:pt idx="1">DFS</cx:pt>
          <cx:pt idx="2">DFS</cx:pt>
          <cx:pt idx="3">DFS</cx:pt>
          <cx:pt idx="4">DFS</cx:pt>
          <cx:pt idx="5">DFS</cx:pt>
          <cx:pt idx="6">DFS</cx:pt>
          <cx:pt idx="7">DFS</cx:pt>
          <cx:pt idx="8">DFS</cx:pt>
          <cx:pt idx="9">DFS</cx:pt>
          <cx:pt idx="10">DFS</cx:pt>
          <cx:pt idx="11">DFS</cx:pt>
          <cx:pt idx="12">DFS</cx:pt>
          <cx:pt idx="13">DFS</cx:pt>
          <cx:pt idx="14">DFS</cx:pt>
          <cx:pt idx="15">DFS</cx:pt>
          <cx:pt idx="16">DFS</cx:pt>
          <cx:pt idx="17">DFS</cx:pt>
          <cx:pt idx="18">DFS</cx:pt>
          <cx:pt idx="19">DFS</cx:pt>
          <cx:pt idx="20">DFS</cx:pt>
          <cx:pt idx="21">DFS</cx:pt>
          <cx:pt idx="22">DFS</cx:pt>
          <cx:pt idx="23">DFS</cx:pt>
          <cx:pt idx="24">DFS</cx:pt>
          <cx:pt idx="25">DFS</cx:pt>
          <cx:pt idx="26">DFS</cx:pt>
          <cx:pt idx="27">DFS</cx:pt>
          <cx:pt idx="28">DFS</cx:pt>
          <cx:pt idx="29">DFS</cx:pt>
          <cx:pt idx="30">DFS</cx:pt>
          <cx:pt idx="31">DFS</cx:pt>
          <cx:pt idx="32">DFS</cx:pt>
          <cx:pt idx="33">DFS</cx:pt>
          <cx:pt idx="34">DFS</cx:pt>
          <cx:pt idx="35">DFS</cx:pt>
          <cx:pt idx="36">DFS</cx:pt>
          <cx:pt idx="37">DFS</cx:pt>
          <cx:pt idx="38">DFS</cx:pt>
          <cx:pt idx="39">DFS</cx:pt>
          <cx:pt idx="40">DFS</cx:pt>
          <cx:pt idx="41">DFS</cx:pt>
          <cx:pt idx="42">DFS</cx:pt>
          <cx:pt idx="43">DFS</cx:pt>
          <cx:pt idx="44">DFS</cx:pt>
          <cx:pt idx="45">DFS</cx:pt>
          <cx:pt idx="46">DFS</cx:pt>
          <cx:pt idx="47">DFS</cx:pt>
          <cx:pt idx="48">DFS</cx:pt>
          <cx:pt idx="49">DFS</cx:pt>
          <cx:pt idx="50">DFS</cx:pt>
          <cx:pt idx="51">DFS</cx:pt>
          <cx:pt idx="52">DFS</cx:pt>
          <cx:pt idx="53">DFS</cx:pt>
          <cx:pt idx="54">DFS</cx:pt>
          <cx:pt idx="55">DFS</cx:pt>
          <cx:pt idx="56">DFS</cx:pt>
          <cx:pt idx="57">DFS</cx:pt>
          <cx:pt idx="58">DFS</cx:pt>
          <cx:pt idx="59">DFS</cx:pt>
          <cx:pt idx="60">DFS</cx:pt>
          <cx:pt idx="61">DFS</cx:pt>
          <cx:pt idx="62">DFS</cx:pt>
          <cx:pt idx="63">DFS</cx:pt>
          <cx:pt idx="64">DFS</cx:pt>
          <cx:pt idx="65">DFS</cx:pt>
          <cx:pt idx="66">DFS</cx:pt>
          <cx:pt idx="67">DFS</cx:pt>
          <cx:pt idx="68">DFS</cx:pt>
          <cx:pt idx="69">DFS</cx:pt>
          <cx:pt idx="70">DFS</cx:pt>
          <cx:pt idx="71">DFS</cx:pt>
          <cx:pt idx="72">DFS</cx:pt>
          <cx:pt idx="73">DFS</cx:pt>
          <cx:pt idx="74">DFS</cx:pt>
          <cx:pt idx="75">DFS</cx:pt>
          <cx:pt idx="76">DFS</cx:pt>
          <cx:pt idx="77">DFS</cx:pt>
          <cx:pt idx="78">DFS</cx:pt>
          <cx:pt idx="79">DFS</cx:pt>
          <cx:pt idx="80">DFS</cx:pt>
          <cx:pt idx="81">DFS</cx:pt>
          <cx:pt idx="82">DFS</cx:pt>
          <cx:pt idx="83">DFS</cx:pt>
          <cx:pt idx="84">DFS</cx:pt>
          <cx:pt idx="85">DFS</cx:pt>
          <cx:pt idx="86">DFS</cx:pt>
          <cx:pt idx="87">DFS</cx:pt>
          <cx:pt idx="88">DFS</cx:pt>
          <cx:pt idx="89">DFS</cx:pt>
          <cx:pt idx="90">DFS</cx:pt>
          <cx:pt idx="91">DFS</cx:pt>
          <cx:pt idx="92">DFS</cx:pt>
          <cx:pt idx="93">DFS</cx:pt>
          <cx:pt idx="94">DFS</cx:pt>
          <cx:pt idx="95">DFS</cx:pt>
          <cx:pt idx="96">DFS</cx:pt>
          <cx:pt idx="97">DFS</cx:pt>
          <cx:pt idx="98">DFS</cx:pt>
          <cx:pt idx="99">DFS</cx:pt>
          <cx:pt idx="100">DFS</cx:pt>
          <cx:pt idx="101">DFS</cx:pt>
          <cx:pt idx="102">DFS</cx:pt>
          <cx:pt idx="103">DFS</cx:pt>
          <cx:pt idx="104">DFS</cx:pt>
          <cx:pt idx="105">DFS</cx:pt>
          <cx:pt idx="106">DFS</cx:pt>
          <cx:pt idx="107">DFS</cx:pt>
          <cx:pt idx="108">DFS</cx:pt>
          <cx:pt idx="109">DFS</cx:pt>
          <cx:pt idx="110">DFS</cx:pt>
          <cx:pt idx="111">DFS</cx:pt>
          <cx:pt idx="112">DFS</cx:pt>
          <cx:pt idx="113">DFS</cx:pt>
          <cx:pt idx="114">DFS</cx:pt>
          <cx:pt idx="115">DFS</cx:pt>
          <cx:pt idx="116">DFS</cx:pt>
          <cx:pt idx="117">DFS</cx:pt>
          <cx:pt idx="118">DFS</cx:pt>
          <cx:pt idx="119">DFS</cx:pt>
          <cx:pt idx="120">DFS</cx:pt>
          <cx:pt idx="121">DFS</cx:pt>
          <cx:pt idx="122">DFS</cx:pt>
          <cx:pt idx="123">DFS</cx:pt>
          <cx:pt idx="124">DFS</cx:pt>
          <cx:pt idx="125">DFS</cx:pt>
          <cx:pt idx="126">DFS</cx:pt>
          <cx:pt idx="127">DFS</cx:pt>
          <cx:pt idx="128">DFS</cx:pt>
          <cx:pt idx="129">DFS</cx:pt>
          <cx:pt idx="130">DFS</cx:pt>
          <cx:pt idx="131">DFS</cx:pt>
          <cx:pt idx="132">DFS</cx:pt>
          <cx:pt idx="133">DFS</cx:pt>
          <cx:pt idx="134">DFS</cx:pt>
          <cx:pt idx="135">DFS</cx:pt>
          <cx:pt idx="136">DFS</cx:pt>
          <cx:pt idx="137">DFS</cx:pt>
          <cx:pt idx="138">DFS</cx:pt>
          <cx:pt idx="139">DFS</cx:pt>
          <cx:pt idx="140">DFS</cx:pt>
          <cx:pt idx="141">DFS</cx:pt>
          <cx:pt idx="142">DFS</cx:pt>
          <cx:pt idx="143">DFS</cx:pt>
          <cx:pt idx="144">DFS</cx:pt>
          <cx:pt idx="145">DFS</cx:pt>
          <cx:pt idx="146">DFS</cx:pt>
          <cx:pt idx="147">DFS</cx:pt>
          <cx:pt idx="148">DFS</cx:pt>
          <cx:pt idx="149">DFS</cx:pt>
          <cx:pt idx="150">DFS</cx:pt>
          <cx:pt idx="151">DFS</cx:pt>
          <cx:pt idx="152">DFS</cx:pt>
          <cx:pt idx="153">DFS</cx:pt>
          <cx:pt idx="154">DFS</cx:pt>
          <cx:pt idx="155">DFS</cx:pt>
          <cx:pt idx="156">DFS</cx:pt>
          <cx:pt idx="157">DFS</cx:pt>
          <cx:pt idx="158">DFS</cx:pt>
          <cx:pt idx="159">DFS</cx:pt>
          <cx:pt idx="160">DFS</cx:pt>
          <cx:pt idx="161">DFS</cx:pt>
          <cx:pt idx="162">DFS</cx:pt>
          <cx:pt idx="163">DFS</cx:pt>
          <cx:pt idx="164">DFS</cx:pt>
          <cx:pt idx="165">DFS</cx:pt>
          <cx:pt idx="166">DFS</cx:pt>
          <cx:pt idx="167">DFS</cx:pt>
          <cx:pt idx="168">DFS</cx:pt>
          <cx:pt idx="169">DFS</cx:pt>
          <cx:pt idx="170">DFS</cx:pt>
          <cx:pt idx="171">DFS</cx:pt>
          <cx:pt idx="172">DFS</cx:pt>
          <cx:pt idx="173">DFS</cx:pt>
          <cx:pt idx="174">DFS</cx:pt>
          <cx:pt idx="175">DFS</cx:pt>
          <cx:pt idx="176">DFS</cx:pt>
          <cx:pt idx="177">DFS</cx:pt>
          <cx:pt idx="178">DFS</cx:pt>
          <cx:pt idx="179">DFS</cx:pt>
          <cx:pt idx="180">DFS</cx:pt>
          <cx:pt idx="181">DFS</cx:pt>
          <cx:pt idx="182">DFS</cx:pt>
          <cx:pt idx="183">DFS</cx:pt>
          <cx:pt idx="184">DFS</cx:pt>
          <cx:pt idx="185">DFS</cx:pt>
          <cx:pt idx="186">DFS</cx:pt>
          <cx:pt idx="187">DFS</cx:pt>
          <cx:pt idx="188">DFS</cx:pt>
          <cx:pt idx="189">DFS</cx:pt>
          <cx:pt idx="190">DFS</cx:pt>
          <cx:pt idx="191">DFS</cx:pt>
          <cx:pt idx="192">DFS</cx:pt>
          <cx:pt idx="193">DFS</cx:pt>
          <cx:pt idx="194">DFS</cx:pt>
          <cx:pt idx="195">DFS</cx:pt>
          <cx:pt idx="196">DFS</cx:pt>
          <cx:pt idx="197">DFS</cx:pt>
          <cx:pt idx="198">DFS</cx:pt>
          <cx:pt idx="199">DFS</cx:pt>
          <cx:pt idx="200">DFS</cx:pt>
          <cx:pt idx="201">DFS</cx:pt>
          <cx:pt idx="202">DFS</cx:pt>
          <cx:pt idx="203">DFS</cx:pt>
          <cx:pt idx="204">DFS</cx:pt>
          <cx:pt idx="205">DFS</cx:pt>
          <cx:pt idx="206">DFS</cx:pt>
          <cx:pt idx="207">DFS</cx:pt>
          <cx:pt idx="208">DFS</cx:pt>
          <cx:pt idx="209">DFS</cx:pt>
          <cx:pt idx="210">DFS</cx:pt>
          <cx:pt idx="211">DFS</cx:pt>
          <cx:pt idx="212">DFS</cx:pt>
          <cx:pt idx="213">DFS</cx:pt>
          <cx:pt idx="214">DFS</cx:pt>
          <cx:pt idx="215">DFS</cx:pt>
          <cx:pt idx="216">DFS</cx:pt>
          <cx:pt idx="217">DFS</cx:pt>
          <cx:pt idx="218">DFS</cx:pt>
          <cx:pt idx="219">DFS</cx:pt>
          <cx:pt idx="220">DFS</cx:pt>
          <cx:pt idx="221">DFS</cx:pt>
          <cx:pt idx="222">DFS</cx:pt>
          <cx:pt idx="223">DFS</cx:pt>
          <cx:pt idx="224">DFS</cx:pt>
          <cx:pt idx="225">DFS</cx:pt>
          <cx:pt idx="226">DFS</cx:pt>
          <cx:pt idx="227">DFS</cx:pt>
          <cx:pt idx="228">DFS</cx:pt>
          <cx:pt idx="229">DFS</cx:pt>
          <cx:pt idx="230">DFS</cx:pt>
          <cx:pt idx="231">DFS</cx:pt>
          <cx:pt idx="232">DFS</cx:pt>
          <cx:pt idx="233">DFS</cx:pt>
          <cx:pt idx="234">DFS</cx:pt>
          <cx:pt idx="235">DFS</cx:pt>
          <cx:pt idx="236">DFS</cx:pt>
          <cx:pt idx="237">DFS</cx:pt>
          <cx:pt idx="238">DFS</cx:pt>
          <cx:pt idx="239">DFS</cx:pt>
          <cx:pt idx="240">DFS</cx:pt>
          <cx:pt idx="241">DFS</cx:pt>
          <cx:pt idx="242">DFS</cx:pt>
          <cx:pt idx="243">DFS</cx:pt>
          <cx:pt idx="244">DFS</cx:pt>
          <cx:pt idx="245">DFS</cx:pt>
          <cx:pt idx="246">DFS</cx:pt>
          <cx:pt idx="247">DFS</cx:pt>
          <cx:pt idx="248">DFS</cx:pt>
          <cx:pt idx="249">DFS</cx:pt>
          <cx:pt idx="250">DFS</cx:pt>
          <cx:pt idx="251">DFS</cx:pt>
          <cx:pt idx="252">DFS</cx:pt>
          <cx:pt idx="253">DFS</cx:pt>
          <cx:pt idx="254">DFS</cx:pt>
          <cx:pt idx="255">DFS</cx:pt>
          <cx:pt idx="256">DFS</cx:pt>
          <cx:pt idx="257">DFS</cx:pt>
          <cx:pt idx="258">DFS</cx:pt>
          <cx:pt idx="259">DFS</cx:pt>
          <cx:pt idx="260">DFS</cx:pt>
          <cx:pt idx="261">DFS</cx:pt>
          <cx:pt idx="262">DFS</cx:pt>
          <cx:pt idx="263">DFS</cx:pt>
          <cx:pt idx="264">DFS</cx:pt>
          <cx:pt idx="265">DFS</cx:pt>
          <cx:pt idx="266">DFS</cx:pt>
          <cx:pt idx="267">DFS</cx:pt>
          <cx:pt idx="268">DFS</cx:pt>
          <cx:pt idx="269">DFS</cx:pt>
          <cx:pt idx="270">DFS</cx:pt>
          <cx:pt idx="271">DFS</cx:pt>
          <cx:pt idx="272">DFS</cx:pt>
          <cx:pt idx="273">DFS</cx:pt>
          <cx:pt idx="274">DFS</cx:pt>
          <cx:pt idx="275">DFS</cx:pt>
          <cx:pt idx="276">DFS</cx:pt>
          <cx:pt idx="277">DFS</cx:pt>
          <cx:pt idx="278">DFS</cx:pt>
          <cx:pt idx="279">DFS</cx:pt>
          <cx:pt idx="280">DFS</cx:pt>
          <cx:pt idx="281">DFS</cx:pt>
          <cx:pt idx="282">DFS</cx:pt>
          <cx:pt idx="283">DFS</cx:pt>
          <cx:pt idx="284">DFS</cx:pt>
          <cx:pt idx="285">DFS</cx:pt>
          <cx:pt idx="286">DFS</cx:pt>
          <cx:pt idx="287">DFS</cx:pt>
          <cx:pt idx="288">DFS</cx:pt>
          <cx:pt idx="289">DFS</cx:pt>
          <cx:pt idx="290">DFS</cx:pt>
          <cx:pt idx="291">DFS</cx:pt>
          <cx:pt idx="292">DFS</cx:pt>
          <cx:pt idx="293">DFS</cx:pt>
          <cx:pt idx="294">DFS</cx:pt>
          <cx:pt idx="295">DFS</cx:pt>
          <cx:pt idx="296">DFS</cx:pt>
          <cx:pt idx="297">DFS</cx:pt>
          <cx:pt idx="298">DFS</cx:pt>
          <cx:pt idx="299">DFS</cx:pt>
          <cx:pt idx="300">DFS</cx:pt>
          <cx:pt idx="301">DFS</cx:pt>
          <cx:pt idx="302">DFS</cx:pt>
          <cx:pt idx="303">DFS</cx:pt>
          <cx:pt idx="304">DFS</cx:pt>
          <cx:pt idx="305">DFS</cx:pt>
          <cx:pt idx="306">DFS</cx:pt>
          <cx:pt idx="307">DFS</cx:pt>
          <cx:pt idx="308">DFS</cx:pt>
          <cx:pt idx="309">DFS</cx:pt>
          <cx:pt idx="310">DFS</cx:pt>
          <cx:pt idx="311">DFS</cx:pt>
          <cx:pt idx="312">DFS</cx:pt>
          <cx:pt idx="313">DFS</cx:pt>
          <cx:pt idx="314">DFS</cx:pt>
          <cx:pt idx="315">DFS</cx:pt>
          <cx:pt idx="316">DFS</cx:pt>
          <cx:pt idx="317">DFS</cx:pt>
          <cx:pt idx="318">DFS</cx:pt>
          <cx:pt idx="319">DFS</cx:pt>
          <cx:pt idx="320">DFS</cx:pt>
          <cx:pt idx="321">DFS</cx:pt>
          <cx:pt idx="322">DFS</cx:pt>
          <cx:pt idx="323">DFS</cx:pt>
          <cx:pt idx="324">DFS</cx:pt>
          <cx:pt idx="325">DFS</cx:pt>
          <cx:pt idx="326">DFS</cx:pt>
          <cx:pt idx="327">DFS</cx:pt>
          <cx:pt idx="328">DFS</cx:pt>
          <cx:pt idx="329">DFS</cx:pt>
          <cx:pt idx="330">DFS</cx:pt>
          <cx:pt idx="331">DFS</cx:pt>
          <cx:pt idx="332">DFS</cx:pt>
          <cx:pt idx="333">DFS</cx:pt>
          <cx:pt idx="334">DFS</cx:pt>
          <cx:pt idx="335">DFS</cx:pt>
          <cx:pt idx="336">DFS</cx:pt>
          <cx:pt idx="337">DFS</cx:pt>
          <cx:pt idx="338">DFS</cx:pt>
          <cx:pt idx="339">DFS</cx:pt>
          <cx:pt idx="340">DFS</cx:pt>
          <cx:pt idx="341">DFS</cx:pt>
          <cx:pt idx="342">DFS</cx:pt>
          <cx:pt idx="343">DFS</cx:pt>
          <cx:pt idx="344">DFS</cx:pt>
          <cx:pt idx="345">DFS</cx:pt>
          <cx:pt idx="346">DFS</cx:pt>
          <cx:pt idx="347">DFS</cx:pt>
          <cx:pt idx="348">DFS</cx:pt>
          <cx:pt idx="349">DFS</cx:pt>
          <cx:pt idx="350">DFS</cx:pt>
          <cx:pt idx="351">DFS</cx:pt>
          <cx:pt idx="352">DFS</cx:pt>
          <cx:pt idx="353">DFS</cx:pt>
          <cx:pt idx="354">DFS</cx:pt>
          <cx:pt idx="355">DFS</cx:pt>
          <cx:pt idx="356">DFS</cx:pt>
          <cx:pt idx="357">DFS</cx:pt>
          <cx:pt idx="358">DFS</cx:pt>
          <cx:pt idx="359">DFS</cx:pt>
          <cx:pt idx="360">DFS</cx:pt>
          <cx:pt idx="361">DFS</cx:pt>
          <cx:pt idx="362">DFS</cx:pt>
          <cx:pt idx="363">DFS</cx:pt>
          <cx:pt idx="364">DFS</cx:pt>
          <cx:pt idx="365">EDGGCC</cx:pt>
          <cx:pt idx="366">EDGGCTA2</cx:pt>
          <cx:pt idx="367">EDGGCTA3</cx:pt>
          <cx:pt idx="368">EDGGCTA4</cx:pt>
          <cx:pt idx="369">EDGGCTA5</cx:pt>
          <cx:pt idx="370">EDGGCTA6</cx:pt>
          <cx:pt idx="371">EDGGCTA2</cx:pt>
          <cx:pt idx="372">EDGGCTA3</cx:pt>
          <cx:pt idx="373">EDGGCTA4</cx:pt>
          <cx:pt idx="374">EDGGCTA5</cx:pt>
          <cx:pt idx="375">EDGGCTA6</cx:pt>
          <cx:pt idx="376">EDGGCC</cx:pt>
          <cx:pt idx="377">EDGGCTA2</cx:pt>
          <cx:pt idx="378">EDGGCTA3</cx:pt>
          <cx:pt idx="379">EDGGCTA4</cx:pt>
          <cx:pt idx="380">EDGGCTA5</cx:pt>
          <cx:pt idx="381">EDGGCTA6</cx:pt>
          <cx:pt idx="382">EDGGCC</cx:pt>
          <cx:pt idx="383">EDGGCTA2</cx:pt>
          <cx:pt idx="384">EDGGCTA3</cx:pt>
          <cx:pt idx="385">EDGGCTA4</cx:pt>
          <cx:pt idx="386">EDGGCTA5</cx:pt>
          <cx:pt idx="387">EDGGCTA6</cx:pt>
          <cx:pt idx="388">EDGGCC</cx:pt>
          <cx:pt idx="389">EDGGCTA2</cx:pt>
          <cx:pt idx="390">EDGGCTA3</cx:pt>
          <cx:pt idx="391">EDGGCTA4</cx:pt>
          <cx:pt idx="392">EDGGCTA5</cx:pt>
          <cx:pt idx="393">EDGGCTA6</cx:pt>
          <cx:pt idx="394">EDGGCC</cx:pt>
          <cx:pt idx="395">EDGGCTA2</cx:pt>
          <cx:pt idx="396">EDGGCTA3</cx:pt>
          <cx:pt idx="397">EDGGCTA4</cx:pt>
          <cx:pt idx="398">EDGGCTA5</cx:pt>
          <cx:pt idx="399">EDGGCTA6</cx:pt>
          <cx:pt idx="400">EDGGCC</cx:pt>
          <cx:pt idx="401">EDGGCTA2</cx:pt>
          <cx:pt idx="402">EDGGCTA3</cx:pt>
          <cx:pt idx="403">EDGGCTA4</cx:pt>
          <cx:pt idx="404">EDGGCTA5</cx:pt>
          <cx:pt idx="405">EDGGCTA6</cx:pt>
          <cx:pt idx="406">EDGGCC</cx:pt>
          <cx:pt idx="407">EDGGCTA2</cx:pt>
          <cx:pt idx="408">EDGGCTA3</cx:pt>
          <cx:pt idx="409">EDGGCTA4</cx:pt>
          <cx:pt idx="410">EDGGCTA5</cx:pt>
          <cx:pt idx="411">EDGGCTA6</cx:pt>
          <cx:pt idx="412">EDGGCC</cx:pt>
          <cx:pt idx="413">EDGGCTA2</cx:pt>
          <cx:pt idx="414">EDGGCTA3</cx:pt>
          <cx:pt idx="415">EDGGCTA4</cx:pt>
          <cx:pt idx="416">EDGGCTA5</cx:pt>
          <cx:pt idx="417">EDGGCTA6</cx:pt>
          <cx:pt idx="418">EDGGCC</cx:pt>
          <cx:pt idx="419">EDGGCTA2</cx:pt>
          <cx:pt idx="420">EDGGCTA3</cx:pt>
          <cx:pt idx="421">EDGGCTA4</cx:pt>
          <cx:pt idx="422">EDGGCTA5</cx:pt>
          <cx:pt idx="423">EDGGCTA6</cx:pt>
          <cx:pt idx="424">EDGGCC</cx:pt>
          <cx:pt idx="425">EDGGCTA2</cx:pt>
          <cx:pt idx="426">EDGGCTA3</cx:pt>
          <cx:pt idx="427">EDGGCTA4</cx:pt>
          <cx:pt idx="428">EDGGCTA5</cx:pt>
          <cx:pt idx="429">EDGGCTA6</cx:pt>
          <cx:pt idx="430">EDGGCC</cx:pt>
          <cx:pt idx="431">EDGGCTA2</cx:pt>
          <cx:pt idx="432">EDGGCTA3</cx:pt>
          <cx:pt idx="433">EDGGCTA4</cx:pt>
          <cx:pt idx="434">EDGGCTA5</cx:pt>
          <cx:pt idx="435">EDGGCTA6</cx:pt>
          <cx:pt idx="436">EDGGCC</cx:pt>
          <cx:pt idx="437">EDGGCTA2</cx:pt>
          <cx:pt idx="438">EDGGCTA3</cx:pt>
          <cx:pt idx="439">EDGGCTA4</cx:pt>
          <cx:pt idx="440">EDGGCTA5</cx:pt>
          <cx:pt idx="441">EDGGCTA6</cx:pt>
          <cx:pt idx="442">EDGGCC</cx:pt>
          <cx:pt idx="443">EDGGCTA2</cx:pt>
          <cx:pt idx="444">EDGGCTA3</cx:pt>
          <cx:pt idx="445">EDGGCTA4</cx:pt>
          <cx:pt idx="446">EDGGCTA5</cx:pt>
          <cx:pt idx="447">EDGGCTA6</cx:pt>
          <cx:pt idx="448">EDGGCC</cx:pt>
          <cx:pt idx="449">EDGGCTA2</cx:pt>
          <cx:pt idx="450">EDGGCTA3</cx:pt>
          <cx:pt idx="451">EDGGCTA4</cx:pt>
          <cx:pt idx="452">EDGGCTA5</cx:pt>
          <cx:pt idx="453">EDGGCTA6</cx:pt>
          <cx:pt idx="454">EDGGCC</cx:pt>
          <cx:pt idx="455">EDGGCTA2</cx:pt>
          <cx:pt idx="456">EDGGCTA3</cx:pt>
          <cx:pt idx="457">EDGGCTA4</cx:pt>
          <cx:pt idx="458">EDGGCTA5</cx:pt>
          <cx:pt idx="459">EDGGCTA6</cx:pt>
          <cx:pt idx="460">EDGGCC</cx:pt>
          <cx:pt idx="461">EDGGCTA2</cx:pt>
          <cx:pt idx="462">EDGGCTA3</cx:pt>
          <cx:pt idx="463">EDGGCTA4</cx:pt>
          <cx:pt idx="464">EDGGCTA5</cx:pt>
          <cx:pt idx="465">EDGGCTA6</cx:pt>
          <cx:pt idx="466">EDGGCC</cx:pt>
          <cx:pt idx="467">EDGGCTA2</cx:pt>
          <cx:pt idx="468">EDGGCTA3</cx:pt>
          <cx:pt idx="469">EDGGCTA4</cx:pt>
          <cx:pt idx="470">EDGGCTA5</cx:pt>
          <cx:pt idx="471">EDGGCTA6</cx:pt>
          <cx:pt idx="472">EDGGCC</cx:pt>
          <cx:pt idx="473">EDGGCTA2</cx:pt>
          <cx:pt idx="474">EDGGCTA3</cx:pt>
          <cx:pt idx="475">EDGGCTA4</cx:pt>
          <cx:pt idx="476">EDGGCTA5</cx:pt>
          <cx:pt idx="477">EDGGCTA6</cx:pt>
          <cx:pt idx="478">EDGGCC</cx:pt>
          <cx:pt idx="479">EDGGCTA2</cx:pt>
          <cx:pt idx="480">EDGGCTA3</cx:pt>
          <cx:pt idx="481">EDGGCTA4</cx:pt>
          <cx:pt idx="482">EDGGCTA5</cx:pt>
          <cx:pt idx="483">EDGGCTA6</cx:pt>
          <cx:pt idx="484">EDGGCC</cx:pt>
          <cx:pt idx="485">EDGGCTA2</cx:pt>
          <cx:pt idx="486">EDGGCTA3</cx:pt>
          <cx:pt idx="487">EDGGCTA4</cx:pt>
          <cx:pt idx="488">EDGGCTA5</cx:pt>
          <cx:pt idx="489">EDGGCTA6</cx:pt>
          <cx:pt idx="490">EDGGCC</cx:pt>
          <cx:pt idx="491">EDGGCTA2</cx:pt>
          <cx:pt idx="492">EDGGCTA3</cx:pt>
          <cx:pt idx="493">EDGGCTA4</cx:pt>
          <cx:pt idx="494">EDGGCTA5</cx:pt>
          <cx:pt idx="495">EDGGCTA6</cx:pt>
          <cx:pt idx="496">EDGGCC</cx:pt>
          <cx:pt idx="497">EDGGCTA2</cx:pt>
          <cx:pt idx="498">EDGGCTA3</cx:pt>
          <cx:pt idx="499">EDGGCTA4</cx:pt>
          <cx:pt idx="500">EDGGCTA5</cx:pt>
          <cx:pt idx="501">EDGGCTA6</cx:pt>
          <cx:pt idx="502">EDGGCC</cx:pt>
          <cx:pt idx="503">EDGGCTA2</cx:pt>
          <cx:pt idx="504">EDGGCTA3</cx:pt>
          <cx:pt idx="505">EDGGCTA4</cx:pt>
          <cx:pt idx="506">EDGGCTA5</cx:pt>
          <cx:pt idx="507">EDGGCTA6</cx:pt>
          <cx:pt idx="508">EDGGCC</cx:pt>
          <cx:pt idx="509">EDGGCTA2</cx:pt>
          <cx:pt idx="510">EDGGCTA3</cx:pt>
          <cx:pt idx="511">EDGGCTA4</cx:pt>
          <cx:pt idx="512">EDGGCTA5</cx:pt>
          <cx:pt idx="513">EDGGCTA6</cx:pt>
          <cx:pt idx="514">EDGGCC</cx:pt>
          <cx:pt idx="515">EDGGCTA2</cx:pt>
          <cx:pt idx="516">EDGGCTA3</cx:pt>
          <cx:pt idx="517">EDGGCTA4</cx:pt>
          <cx:pt idx="518">EDGGCTA5</cx:pt>
          <cx:pt idx="519">EDGGCTA6</cx:pt>
          <cx:pt idx="520">EDGGCC</cx:pt>
          <cx:pt idx="521">EDGGCTA2</cx:pt>
          <cx:pt idx="522">EDGGCTA3</cx:pt>
          <cx:pt idx="523">EDGGCTA4</cx:pt>
          <cx:pt idx="524">EDGGCTA5</cx:pt>
          <cx:pt idx="525">EDGGCTA6</cx:pt>
          <cx:pt idx="526">EDGGCC</cx:pt>
          <cx:pt idx="527">EDGGCTA2</cx:pt>
          <cx:pt idx="528">EDGGCTA3</cx:pt>
          <cx:pt idx="529">EDGGCTA4</cx:pt>
          <cx:pt idx="530">EDGGCTA5</cx:pt>
          <cx:pt idx="531">EDGGCTA6</cx:pt>
          <cx:pt idx="532">EDGGCC</cx:pt>
          <cx:pt idx="533">EDGGCTA2</cx:pt>
          <cx:pt idx="534">EDGGCTA3</cx:pt>
          <cx:pt idx="535">EDGGCTA4</cx:pt>
          <cx:pt idx="536">EDGGCTA5</cx:pt>
          <cx:pt idx="537">EDGGCTA6</cx:pt>
          <cx:pt idx="538">EDGGCC</cx:pt>
          <cx:pt idx="539">EDGGCTA2</cx:pt>
          <cx:pt idx="540">EDGGCTA3</cx:pt>
          <cx:pt idx="541">EDGGCTA4</cx:pt>
          <cx:pt idx="542">EDGGCTA5</cx:pt>
          <cx:pt idx="543">EDGGCTA6</cx:pt>
          <cx:pt idx="544">EDGGCC</cx:pt>
          <cx:pt idx="545">EDGGCTA2</cx:pt>
          <cx:pt idx="546">EDGGCTA3</cx:pt>
          <cx:pt idx="547">EDGGCTA4</cx:pt>
          <cx:pt idx="548">EDGGCTA5</cx:pt>
          <cx:pt idx="549">EDGGCTA6</cx:pt>
          <cx:pt idx="550">EDGGCC</cx:pt>
          <cx:pt idx="551">EDGGCTA2</cx:pt>
          <cx:pt idx="552">EDGGCTA3</cx:pt>
          <cx:pt idx="553">EDGGCTA4</cx:pt>
          <cx:pt idx="554">EDGGCTA5</cx:pt>
          <cx:pt idx="555">EDGGCTA6</cx:pt>
          <cx:pt idx="556">EDGGCC</cx:pt>
          <cx:pt idx="557">EDGGCTA2</cx:pt>
          <cx:pt idx="558">EDGGCTA3</cx:pt>
          <cx:pt idx="559">EDGGCTA4</cx:pt>
          <cx:pt idx="560">EDGGCTA5</cx:pt>
          <cx:pt idx="561">EDGGCTA6</cx:pt>
          <cx:pt idx="562">EDGGCC</cx:pt>
          <cx:pt idx="563">EDGGCTA2</cx:pt>
          <cx:pt idx="564">EDGGCTA3</cx:pt>
          <cx:pt idx="565">EDGGCTA4</cx:pt>
          <cx:pt idx="566">EDGGCTA5</cx:pt>
          <cx:pt idx="567">EDGGCTA6</cx:pt>
          <cx:pt idx="568">EDGGCC</cx:pt>
          <cx:pt idx="569">EDGGCTA2</cx:pt>
          <cx:pt idx="570">EDGGCTA3</cx:pt>
          <cx:pt idx="571">EDGGCTA4</cx:pt>
          <cx:pt idx="572">EDGGCTA5</cx:pt>
          <cx:pt idx="573">EDGGCTA6</cx:pt>
          <cx:pt idx="574">EDGGCC</cx:pt>
          <cx:pt idx="575">EDGGCTA2</cx:pt>
          <cx:pt idx="576">EDGGCTA3</cx:pt>
          <cx:pt idx="577">EDGGCTA4</cx:pt>
          <cx:pt idx="578">EDGGCTA5</cx:pt>
          <cx:pt idx="579">EDGGCTA6</cx:pt>
          <cx:pt idx="580">EDGGCC</cx:pt>
          <cx:pt idx="581">EDGGCTA2</cx:pt>
          <cx:pt idx="582">EDGGCTA3</cx:pt>
          <cx:pt idx="583">EDGGCTA4</cx:pt>
          <cx:pt idx="584">EDGGCTA5</cx:pt>
          <cx:pt idx="585">EDGGCTA6</cx:pt>
          <cx:pt idx="586">EDGGCC</cx:pt>
          <cx:pt idx="587">EDGGCTA2</cx:pt>
          <cx:pt idx="588">EDGGCTA3</cx:pt>
          <cx:pt idx="589">EDGGCTA4</cx:pt>
          <cx:pt idx="590">EDGGCTA5</cx:pt>
          <cx:pt idx="591">EDGGCTA6</cx:pt>
          <cx:pt idx="592">EDGGCC</cx:pt>
          <cx:pt idx="593">EDGGCTA2</cx:pt>
          <cx:pt idx="594">EDGGCTA3</cx:pt>
          <cx:pt idx="595">EDGGCTA4</cx:pt>
          <cx:pt idx="596">EDGGCTA5</cx:pt>
          <cx:pt idx="597">EDGGCTA6</cx:pt>
          <cx:pt idx="598">EDGGCC</cx:pt>
          <cx:pt idx="599">EDGGCTA2</cx:pt>
          <cx:pt idx="600">EDGGCTA3</cx:pt>
          <cx:pt idx="601">EDGGCTA4</cx:pt>
          <cx:pt idx="602">EDGGCTA5</cx:pt>
          <cx:pt idx="603">EDGGCTA6</cx:pt>
          <cx:pt idx="604">EDGGCC</cx:pt>
          <cx:pt idx="605">EDGGCTA2</cx:pt>
          <cx:pt idx="606">EDGGCTA3</cx:pt>
          <cx:pt idx="607">EDGGCTA4</cx:pt>
          <cx:pt idx="608">EDGGCTA5</cx:pt>
          <cx:pt idx="609">EDGGCTA6</cx:pt>
          <cx:pt idx="610">EDGGCC</cx:pt>
          <cx:pt idx="611">EDGGCTA2</cx:pt>
          <cx:pt idx="612">EDGGCTA3</cx:pt>
          <cx:pt idx="613">EDGGCTA4</cx:pt>
          <cx:pt idx="614">EDGGCTA5</cx:pt>
          <cx:pt idx="615">EDGGCTA6</cx:pt>
          <cx:pt idx="616">EDGGCC</cx:pt>
          <cx:pt idx="617">EDGGCTA2</cx:pt>
          <cx:pt idx="618">EDGGCTA3</cx:pt>
          <cx:pt idx="619">EDGGCTA4</cx:pt>
          <cx:pt idx="620">EDGGCTA5</cx:pt>
          <cx:pt idx="621">EDGGCTA6</cx:pt>
          <cx:pt idx="622">EDGGCC</cx:pt>
          <cx:pt idx="623">EDGGCTA2</cx:pt>
          <cx:pt idx="624">EDGGCTA3</cx:pt>
          <cx:pt idx="625">EDGGCTA4</cx:pt>
          <cx:pt idx="626">EDGGCTA5</cx:pt>
          <cx:pt idx="627">EDGGCTA6</cx:pt>
          <cx:pt idx="628">EDGGCC</cx:pt>
          <cx:pt idx="629">EDGGCTA2</cx:pt>
          <cx:pt idx="630">EDGGCTA3</cx:pt>
          <cx:pt idx="631">EDGGCTA4</cx:pt>
          <cx:pt idx="632">EDGGCTA5</cx:pt>
          <cx:pt idx="633">EDGGCTA6</cx:pt>
          <cx:pt idx="634">EDGGCC</cx:pt>
          <cx:pt idx="635">EDGGCTA2</cx:pt>
          <cx:pt idx="636">EDGGCTA3</cx:pt>
          <cx:pt idx="637">EDGGCTA4</cx:pt>
          <cx:pt idx="638">EDGGCTA5</cx:pt>
          <cx:pt idx="639">EDGGCTA6</cx:pt>
          <cx:pt idx="640">EDGGCC</cx:pt>
          <cx:pt idx="641">EDGGCTA2</cx:pt>
          <cx:pt idx="642">EDGGCTA3</cx:pt>
          <cx:pt idx="643">EDGGCTA4</cx:pt>
          <cx:pt idx="644">EDGGCTA5</cx:pt>
          <cx:pt idx="645">EDGGCTA6</cx:pt>
          <cx:pt idx="646">EDGGCC</cx:pt>
          <cx:pt idx="647">EDGGCTA2</cx:pt>
          <cx:pt idx="648">EDGGCTA3</cx:pt>
          <cx:pt idx="649">EDGGCTA4</cx:pt>
          <cx:pt idx="650">EDGGCTA5</cx:pt>
          <cx:pt idx="651">EDGGCTA6</cx:pt>
          <cx:pt idx="652">EDGGCC</cx:pt>
          <cx:pt idx="653">EDGGCTA2</cx:pt>
          <cx:pt idx="654">EDGGCTA3</cx:pt>
          <cx:pt idx="655">EDGGCTA4</cx:pt>
          <cx:pt idx="656">EDGGCTA5</cx:pt>
          <cx:pt idx="657">EDGGCTA6</cx:pt>
          <cx:pt idx="658">EDGGCC</cx:pt>
          <cx:pt idx="659">EDGGCTA2</cx:pt>
          <cx:pt idx="660">EDGGCTA3</cx:pt>
          <cx:pt idx="661">EDGGCTA4</cx:pt>
          <cx:pt idx="662">EDGGCTA5</cx:pt>
          <cx:pt idx="663">EDGGCTA6</cx:pt>
          <cx:pt idx="664">EDGGCC</cx:pt>
          <cx:pt idx="665">EDGGCTA2</cx:pt>
          <cx:pt idx="666">EDGGCTA3</cx:pt>
          <cx:pt idx="667">EDGGCTA4</cx:pt>
          <cx:pt idx="668">EDGGCTA5</cx:pt>
          <cx:pt idx="669">EDGGCTA6</cx:pt>
          <cx:pt idx="670">EDGGCC</cx:pt>
          <cx:pt idx="671">EDGGCTA2</cx:pt>
          <cx:pt idx="672">EDGGCTA3</cx:pt>
          <cx:pt idx="673">EDGGCTA4</cx:pt>
          <cx:pt idx="674">EDGGCTA5</cx:pt>
          <cx:pt idx="675">EDGGCTA6</cx:pt>
          <cx:pt idx="676">EDGGCC</cx:pt>
          <cx:pt idx="677">EDGGCTA2</cx:pt>
          <cx:pt idx="678">EDGGCTA3</cx:pt>
          <cx:pt idx="679">EDGGCTA4</cx:pt>
          <cx:pt idx="680">EDGGCTA5</cx:pt>
          <cx:pt idx="681">EDGGCTA6</cx:pt>
          <cx:pt idx="682">EDGGCC</cx:pt>
          <cx:pt idx="683">EDGGCTA2</cx:pt>
          <cx:pt idx="684">EDGGCTA3</cx:pt>
          <cx:pt idx="685">EDGGCTA4</cx:pt>
          <cx:pt idx="686">EDGGCTA5</cx:pt>
          <cx:pt idx="687">EDGGCTA6</cx:pt>
          <cx:pt idx="688">EDGGCC</cx:pt>
          <cx:pt idx="689">EDGGCTA2</cx:pt>
          <cx:pt idx="690">EDGGCTA3</cx:pt>
          <cx:pt idx="691">EDGGCTA4</cx:pt>
          <cx:pt idx="692">EDGGCTA5</cx:pt>
          <cx:pt idx="693">EDGGCTA6</cx:pt>
          <cx:pt idx="694">EDGGCC</cx:pt>
          <cx:pt idx="695">EDGGCTA2</cx:pt>
          <cx:pt idx="696">EDGGCTA3</cx:pt>
          <cx:pt idx="697">EDGGCTA4</cx:pt>
          <cx:pt idx="698">EDGGCTA5</cx:pt>
          <cx:pt idx="699">EDGGCTA6</cx:pt>
          <cx:pt idx="700">EDGGCC</cx:pt>
          <cx:pt idx="701">EDGGCTA2</cx:pt>
          <cx:pt idx="702">EDGGCTA3</cx:pt>
          <cx:pt idx="703">EDGGCTA4</cx:pt>
          <cx:pt idx="704">EDGGCTA5</cx:pt>
          <cx:pt idx="705">EDGGCTA6</cx:pt>
          <cx:pt idx="706">EDGGCC</cx:pt>
          <cx:pt idx="707">EDGGCTA2</cx:pt>
          <cx:pt idx="708">EDGGCTA3</cx:pt>
          <cx:pt idx="709">EDGGCTA4</cx:pt>
          <cx:pt idx="710">EDGGCTA5</cx:pt>
          <cx:pt idx="711">EDGGCTA6</cx:pt>
          <cx:pt idx="712">EDGGCC</cx:pt>
          <cx:pt idx="713">EDGGCTA2</cx:pt>
          <cx:pt idx="714">EDGGCTA3</cx:pt>
          <cx:pt idx="715">EDGGCTA4</cx:pt>
          <cx:pt idx="716">EDGGCTA5</cx:pt>
          <cx:pt idx="717">EDGGCTA6</cx:pt>
          <cx:pt idx="718">EDGGCC</cx:pt>
          <cx:pt idx="719">EDGGCTA2</cx:pt>
          <cx:pt idx="720">EDGGCTA3</cx:pt>
          <cx:pt idx="721">EDGGCTA4</cx:pt>
          <cx:pt idx="722">EDGGCTA5</cx:pt>
          <cx:pt idx="723">EDGGCTA6</cx:pt>
          <cx:pt idx="724">EDGGCC</cx:pt>
          <cx:pt idx="725">EDGGCTA2</cx:pt>
          <cx:pt idx="726">EDGGCTA3</cx:pt>
          <cx:pt idx="727">EDGGCTA4</cx:pt>
          <cx:pt idx="728">EDGGCTA5</cx:pt>
          <cx:pt idx="729">EDGGCTA6</cx:pt>
          <cx:pt idx="730">EDGGCC</cx:pt>
          <cx:pt idx="731">EDGGCTA2</cx:pt>
          <cx:pt idx="732">EDGGCTA3</cx:pt>
          <cx:pt idx="733">EDGGCTA4</cx:pt>
          <cx:pt idx="734">EDGGCTA5</cx:pt>
          <cx:pt idx="735">EDGGCTA6</cx:pt>
          <cx:pt idx="736">EDGGCC</cx:pt>
          <cx:pt idx="737">EDGGCTA2</cx:pt>
          <cx:pt idx="738">EDGGCTA3</cx:pt>
          <cx:pt idx="739">EDGGCTA4</cx:pt>
          <cx:pt idx="740">EDGGCTA5</cx:pt>
          <cx:pt idx="741">EDGGCTA6</cx:pt>
          <cx:pt idx="742">EDGGCC</cx:pt>
          <cx:pt idx="743">EDGGCTA2</cx:pt>
          <cx:pt idx="744">EDGGCTA3</cx:pt>
          <cx:pt idx="745">EDGGCTA4</cx:pt>
          <cx:pt idx="746">EDGGCTA5</cx:pt>
          <cx:pt idx="747">EDGGCTA6</cx:pt>
          <cx:pt idx="748">EDGGCC</cx:pt>
          <cx:pt idx="749">EDGGCTA2</cx:pt>
          <cx:pt idx="750">EDGGCTA3</cx:pt>
          <cx:pt idx="751">EDGGCTA4</cx:pt>
          <cx:pt idx="752">EDGGCTA5</cx:pt>
          <cx:pt idx="753">EDGGCTA6</cx:pt>
          <cx:pt idx="754">EDGGCC</cx:pt>
          <cx:pt idx="755">EDGGCTA2</cx:pt>
          <cx:pt idx="756">EDGGCTA3</cx:pt>
          <cx:pt idx="757">EDGGCTA4</cx:pt>
          <cx:pt idx="758">EDGGCTA5</cx:pt>
          <cx:pt idx="759">EDGGCTA6</cx:pt>
          <cx:pt idx="760">EDGGCC</cx:pt>
          <cx:pt idx="761">EDGGCTA2</cx:pt>
          <cx:pt idx="762">EDGGCTA3</cx:pt>
          <cx:pt idx="763">EDGGCTA4</cx:pt>
          <cx:pt idx="764">EDGGCTA5</cx:pt>
          <cx:pt idx="765">EDGGCTA6</cx:pt>
          <cx:pt idx="766">EDGGCC</cx:pt>
          <cx:pt idx="767">EDGGCTA2</cx:pt>
          <cx:pt idx="768">EDGGCTA3</cx:pt>
          <cx:pt idx="769">EDGGCTA4</cx:pt>
          <cx:pt idx="770">EDGGCTA5</cx:pt>
          <cx:pt idx="771">EDGGCTA6</cx:pt>
          <cx:pt idx="772">EDGGCC</cx:pt>
          <cx:pt idx="773">EDGGCTA2</cx:pt>
          <cx:pt idx="774">EDGGCTA3</cx:pt>
          <cx:pt idx="775">EDGGCTA4</cx:pt>
          <cx:pt idx="776">EDGGCTA5</cx:pt>
          <cx:pt idx="777">EDGGCTA6</cx:pt>
          <cx:pt idx="778">EDGGCC</cx:pt>
          <cx:pt idx="779">EDGGCTA2</cx:pt>
          <cx:pt idx="780">EDGGCTA3</cx:pt>
          <cx:pt idx="781">EDGGCTA4</cx:pt>
          <cx:pt idx="782">EDGGCTA5</cx:pt>
          <cx:pt idx="783">EDGGCTA6</cx:pt>
          <cx:pt idx="784">EDGGCC</cx:pt>
          <cx:pt idx="785">EDGGCTA2</cx:pt>
          <cx:pt idx="786">EDGGCTA3</cx:pt>
          <cx:pt idx="787">EDGGCTA4</cx:pt>
          <cx:pt idx="788">EDGGCTA5</cx:pt>
          <cx:pt idx="789">EDGGCTA6</cx:pt>
          <cx:pt idx="790">EDGGCC</cx:pt>
          <cx:pt idx="791">EDGGCTA2</cx:pt>
          <cx:pt idx="792">EDGGCTA3</cx:pt>
          <cx:pt idx="793">EDGGCTA4</cx:pt>
          <cx:pt idx="794">EDGGCTA5</cx:pt>
          <cx:pt idx="795">EDGGCTA6</cx:pt>
          <cx:pt idx="796">EDGGCC</cx:pt>
          <cx:pt idx="797">EDGGCTA2</cx:pt>
          <cx:pt idx="798">EDGGCTA3</cx:pt>
          <cx:pt idx="799">EDGGCTA4</cx:pt>
          <cx:pt idx="800">EDGGCTA5</cx:pt>
          <cx:pt idx="801">EDGGCTA6</cx:pt>
          <cx:pt idx="802">EDGGCC</cx:pt>
          <cx:pt idx="803">EDGGCTA2</cx:pt>
          <cx:pt idx="804">EDGGCTA3</cx:pt>
          <cx:pt idx="805">EDGGCTA4</cx:pt>
          <cx:pt idx="806">EDGGCTA5</cx:pt>
          <cx:pt idx="807">EDGGCTA6</cx:pt>
          <cx:pt idx="808">EDGGCC</cx:pt>
          <cx:pt idx="809">EDGGCTA2</cx:pt>
          <cx:pt idx="810">EDGGCTA3</cx:pt>
          <cx:pt idx="811">EDGGCTA4</cx:pt>
          <cx:pt idx="812">EDGGCTA5</cx:pt>
          <cx:pt idx="813">EDGGCTA6</cx:pt>
          <cx:pt idx="814">EDGGCC</cx:pt>
          <cx:pt idx="815">EDGGCTA2</cx:pt>
          <cx:pt idx="816">EDGGCTA3</cx:pt>
          <cx:pt idx="817">EDGGCTA4</cx:pt>
          <cx:pt idx="818">EDGGCTA5</cx:pt>
          <cx:pt idx="819">EDGGCTA6</cx:pt>
          <cx:pt idx="820">EDGGCC</cx:pt>
          <cx:pt idx="821">EDGGCTA2</cx:pt>
          <cx:pt idx="822">EDGGCTA3</cx:pt>
          <cx:pt idx="823">EDGGCTA4</cx:pt>
          <cx:pt idx="824">EDGGCTA5</cx:pt>
          <cx:pt idx="825">EDGGCTA6</cx:pt>
          <cx:pt idx="826">EDGGCC</cx:pt>
          <cx:pt idx="827">EDGGCTA2</cx:pt>
          <cx:pt idx="828">EDGGCTA3</cx:pt>
          <cx:pt idx="829">EDGGCTA4</cx:pt>
          <cx:pt idx="830">EDGGCTA5</cx:pt>
          <cx:pt idx="831">EDGGCTA6</cx:pt>
          <cx:pt idx="832">EDGGCC</cx:pt>
          <cx:pt idx="833">EDGGCTA2</cx:pt>
          <cx:pt idx="834">EDGGCTA3</cx:pt>
          <cx:pt idx="835">EDGGCTA4</cx:pt>
          <cx:pt idx="836">EDGGCTA5</cx:pt>
          <cx:pt idx="837">EDGGCTA6</cx:pt>
          <cx:pt idx="838">EDGGCC</cx:pt>
          <cx:pt idx="839">EDGGCTA2</cx:pt>
          <cx:pt idx="840">EDGGCTA3</cx:pt>
          <cx:pt idx="841">EDGGCTA4</cx:pt>
          <cx:pt idx="842">EDGGCTA5</cx:pt>
          <cx:pt idx="843">EDGGCTA6</cx:pt>
          <cx:pt idx="844">EDGGCC</cx:pt>
          <cx:pt idx="845">EDGGCTA2</cx:pt>
          <cx:pt idx="846">EDGGCTA3</cx:pt>
          <cx:pt idx="847">EDGGCTA4</cx:pt>
          <cx:pt idx="848">EDGGCTA5</cx:pt>
          <cx:pt idx="849">EDGGCTA6</cx:pt>
          <cx:pt idx="850">EDGGCC</cx:pt>
          <cx:pt idx="851">EDGGCTA2</cx:pt>
          <cx:pt idx="852">EDGGCTA3</cx:pt>
          <cx:pt idx="853">EDGGCTA4</cx:pt>
          <cx:pt idx="854">EDGGCTA5</cx:pt>
          <cx:pt idx="855">EDGGCTA6</cx:pt>
          <cx:pt idx="856">EDGGCC</cx:pt>
          <cx:pt idx="857">EDGGCTA2</cx:pt>
          <cx:pt idx="858">EDGGCTA3</cx:pt>
          <cx:pt idx="859">EDGGCTA4</cx:pt>
          <cx:pt idx="860">EDGGCTA5</cx:pt>
          <cx:pt idx="861">EDGGCTA6</cx:pt>
          <cx:pt idx="862">EDGGCC</cx:pt>
          <cx:pt idx="863">EDGGCTA2</cx:pt>
          <cx:pt idx="864">EDGGCTA3</cx:pt>
          <cx:pt idx="865">EDGGCTA4</cx:pt>
          <cx:pt idx="866">EDGGCTA5</cx:pt>
          <cx:pt idx="867">EDGGCTA6</cx:pt>
          <cx:pt idx="868">EDGGCC</cx:pt>
          <cx:pt idx="869">EDGGCTA2</cx:pt>
          <cx:pt idx="870">EDGGCTA3</cx:pt>
          <cx:pt idx="871">EDGGCTA4</cx:pt>
          <cx:pt idx="872">EDGGCTA5</cx:pt>
          <cx:pt idx="873">EDGGCTA6</cx:pt>
          <cx:pt idx="874">EDGGCC</cx:pt>
          <cx:pt idx="875">EDGGCTA2</cx:pt>
          <cx:pt idx="876">EDGGCTA3</cx:pt>
          <cx:pt idx="877">EDGGCTA4</cx:pt>
          <cx:pt idx="878">EDGGCTA5</cx:pt>
          <cx:pt idx="879">EDGGCTA6</cx:pt>
          <cx:pt idx="880">EDGGCC</cx:pt>
          <cx:pt idx="881">EDGGCTA2</cx:pt>
          <cx:pt idx="882">EDGGCTA3</cx:pt>
          <cx:pt idx="883">EDGGCTA4</cx:pt>
          <cx:pt idx="884">EDGGCTA5</cx:pt>
          <cx:pt idx="885">EDGGCTA6</cx:pt>
          <cx:pt idx="886">EDGGCC</cx:pt>
          <cx:pt idx="887">EDGGCTA2</cx:pt>
          <cx:pt idx="888">EDGGCTA3</cx:pt>
          <cx:pt idx="889">EDGGCTA4</cx:pt>
          <cx:pt idx="890">EDGGCTA5</cx:pt>
          <cx:pt idx="891">EDGGCTA6</cx:pt>
          <cx:pt idx="892">EDGGCC</cx:pt>
          <cx:pt idx="893">EDGGCTA2</cx:pt>
          <cx:pt idx="894">EDGGCTA3</cx:pt>
          <cx:pt idx="895">EDGGCTA4</cx:pt>
          <cx:pt idx="896">EDGGCTA5</cx:pt>
          <cx:pt idx="897">EDGGCTA6</cx:pt>
          <cx:pt idx="898">EDGGCC</cx:pt>
          <cx:pt idx="899">EDGGCTA2</cx:pt>
          <cx:pt idx="900">EDGGCTA3</cx:pt>
          <cx:pt idx="901">EDGGCTA4</cx:pt>
          <cx:pt idx="902">EDGGCTA5</cx:pt>
          <cx:pt idx="903">EDGGCTA6</cx:pt>
          <cx:pt idx="904">EDGGCC</cx:pt>
          <cx:pt idx="905">EDGGCTA2</cx:pt>
          <cx:pt idx="906">EDGGCTA3</cx:pt>
          <cx:pt idx="907">EDGGCTA4</cx:pt>
          <cx:pt idx="908">EDGGCTA5</cx:pt>
          <cx:pt idx="909">EDGGCTA6</cx:pt>
          <cx:pt idx="910">EDGGCC</cx:pt>
          <cx:pt idx="911">EDGGCTA2</cx:pt>
          <cx:pt idx="912">EDGGCTA3</cx:pt>
          <cx:pt idx="913">EDGGCTA4</cx:pt>
          <cx:pt idx="914">EDGGCTA5</cx:pt>
          <cx:pt idx="915">EDGGCTA6</cx:pt>
          <cx:pt idx="916">EDGGCC</cx:pt>
          <cx:pt idx="917">EDGGCTA2</cx:pt>
          <cx:pt idx="918">EDGGCTA3</cx:pt>
          <cx:pt idx="919">EDGGCTA4</cx:pt>
          <cx:pt idx="920">EDGGCTA5</cx:pt>
          <cx:pt idx="921">EDGGCTA6</cx:pt>
          <cx:pt idx="922">EDGGCC</cx:pt>
          <cx:pt idx="923">EDGGCTA2</cx:pt>
          <cx:pt idx="924">EDGGCTA3</cx:pt>
          <cx:pt idx="925">EDGGCTA4</cx:pt>
          <cx:pt idx="926">EDGGCTA5</cx:pt>
          <cx:pt idx="927">EDGGCTA6</cx:pt>
          <cx:pt idx="928">EDGGCC</cx:pt>
          <cx:pt idx="929">EDGGCTA2</cx:pt>
          <cx:pt idx="930">EDGGCTA3</cx:pt>
          <cx:pt idx="931">EDGGCTA4</cx:pt>
          <cx:pt idx="932">EDGGCTA5</cx:pt>
          <cx:pt idx="933">EDGGCTA6</cx:pt>
          <cx:pt idx="934">EDGGCC</cx:pt>
          <cx:pt idx="935">EDGGCTA2</cx:pt>
          <cx:pt idx="936">EDGGCTA3</cx:pt>
          <cx:pt idx="937">EDGGCTA4</cx:pt>
          <cx:pt idx="938">EDGGCTA5</cx:pt>
          <cx:pt idx="939">EDGGCTA6</cx:pt>
          <cx:pt idx="940">EDGGCC</cx:pt>
          <cx:pt idx="941">EDGGCTA2</cx:pt>
          <cx:pt idx="942">EDGGCTA3</cx:pt>
          <cx:pt idx="943">EDGGCTA4</cx:pt>
          <cx:pt idx="944">EDGGCTA5</cx:pt>
          <cx:pt idx="945">EDGGCTA6</cx:pt>
          <cx:pt idx="946">EDGGCC</cx:pt>
          <cx:pt idx="947">EDGGCTA2</cx:pt>
          <cx:pt idx="948">EDGGCTA3</cx:pt>
          <cx:pt idx="949">EDGGCTA4</cx:pt>
          <cx:pt idx="950">EDGGCTA5</cx:pt>
          <cx:pt idx="951">EDGGCTA6</cx:pt>
          <cx:pt idx="952">EDGGCC</cx:pt>
          <cx:pt idx="953">EDGGCTA2</cx:pt>
          <cx:pt idx="954">EDGGCTA3</cx:pt>
          <cx:pt idx="955">EDGGCTA4</cx:pt>
          <cx:pt idx="956">EDGGCTA5</cx:pt>
          <cx:pt idx="957">EDGGCTA6</cx:pt>
          <cx:pt idx="958">EDGGCC</cx:pt>
          <cx:pt idx="959">EDGGCTA2</cx:pt>
          <cx:pt idx="960">EDGGCTA3</cx:pt>
          <cx:pt idx="961">EDGGCTA4</cx:pt>
          <cx:pt idx="962">EDGGCTA5</cx:pt>
          <cx:pt idx="963">EDGGCTA6</cx:pt>
          <cx:pt idx="964">EDGGCC</cx:pt>
          <cx:pt idx="965">EDGGCTA2</cx:pt>
          <cx:pt idx="966">EDGGCTA3</cx:pt>
          <cx:pt idx="967">EDGGCTA4</cx:pt>
          <cx:pt idx="968">EDGGCTA5</cx:pt>
          <cx:pt idx="969">EDGGCTA6</cx:pt>
          <cx:pt idx="970">EDGGCC</cx:pt>
          <cx:pt idx="971">EDGGCTA2</cx:pt>
          <cx:pt idx="972">EDGGCTA3</cx:pt>
          <cx:pt idx="973">EDGGCTA4</cx:pt>
          <cx:pt idx="974">EDGGCTA5</cx:pt>
          <cx:pt idx="975">EDGGCTA6</cx:pt>
          <cx:pt idx="976">EDGGCC</cx:pt>
          <cx:pt idx="977">EDGGCTA2</cx:pt>
          <cx:pt idx="978">EDGGCTA3</cx:pt>
          <cx:pt idx="979">EDGGCTA4</cx:pt>
          <cx:pt idx="980">EDGGCTA5</cx:pt>
          <cx:pt idx="981">EDGGCTA6</cx:pt>
          <cx:pt idx="982">EDGGCC</cx:pt>
          <cx:pt idx="983">EDGGCTA2</cx:pt>
          <cx:pt idx="984">EDGGCTA3</cx:pt>
          <cx:pt idx="985">EDGGCTA4</cx:pt>
          <cx:pt idx="986">EDGGCTA5</cx:pt>
          <cx:pt idx="987">EDGGCTA6</cx:pt>
          <cx:pt idx="988">EDGGCC</cx:pt>
          <cx:pt idx="989">EDGGCTA2</cx:pt>
          <cx:pt idx="990">EDGGCTA3</cx:pt>
          <cx:pt idx="991">EDGGCTA4</cx:pt>
          <cx:pt idx="992">EDGGCTA5</cx:pt>
          <cx:pt idx="993">EDGGCTA6</cx:pt>
          <cx:pt idx="994">EDGGCC</cx:pt>
          <cx:pt idx="995">EDGGCTA2</cx:pt>
          <cx:pt idx="996">EDGGCTA3</cx:pt>
          <cx:pt idx="997">EDGGCTA4</cx:pt>
          <cx:pt idx="998">EDGGCTA5</cx:pt>
          <cx:pt idx="999">EDGGCTA6</cx:pt>
          <cx:pt idx="1000">EDGGCC</cx:pt>
          <cx:pt idx="1001">EDGGCTA2</cx:pt>
          <cx:pt idx="1002">EDGGCTA3</cx:pt>
          <cx:pt idx="1003">EDGGCTA4</cx:pt>
          <cx:pt idx="1004">EDGGCTA5</cx:pt>
          <cx:pt idx="1005">EDGGCTA6</cx:pt>
          <cx:pt idx="1006">EDGGCC</cx:pt>
          <cx:pt idx="1007">EDGGCTA2</cx:pt>
          <cx:pt idx="1008">EDGGCTA3</cx:pt>
          <cx:pt idx="1009">EDGGCTA4</cx:pt>
          <cx:pt idx="1010">EDGGCTA5</cx:pt>
          <cx:pt idx="1011">EDGGCTA6</cx:pt>
          <cx:pt idx="1012">EDGGCC</cx:pt>
          <cx:pt idx="1013">EDGGCTA2</cx:pt>
          <cx:pt idx="1014">EDGGCTA3</cx:pt>
          <cx:pt idx="1015">EDGGCTA4</cx:pt>
          <cx:pt idx="1016">EDGGCTA5</cx:pt>
          <cx:pt idx="1017">EDGGCTA6</cx:pt>
          <cx:pt idx="1018">EDGGCC</cx:pt>
          <cx:pt idx="1019">EDGGCTA2</cx:pt>
          <cx:pt idx="1020">EDGGCTA3</cx:pt>
          <cx:pt idx="1021">EDGGCTA4</cx:pt>
          <cx:pt idx="1022">EDGGCTA5</cx:pt>
          <cx:pt idx="1023">EDGGCTA6</cx:pt>
          <cx:pt idx="1024">EDGGCC</cx:pt>
          <cx:pt idx="1025">EDGGCTA2</cx:pt>
          <cx:pt idx="1026">EDGGCTA3</cx:pt>
          <cx:pt idx="1027">EDGGCTA4</cx:pt>
          <cx:pt idx="1028">EDGGCTA5</cx:pt>
          <cx:pt idx="1029">EDGGCTA6</cx:pt>
          <cx:pt idx="1030">EDGGCC</cx:pt>
          <cx:pt idx="1031">EDGGCTA2</cx:pt>
          <cx:pt idx="1032">EDGGCTA3</cx:pt>
          <cx:pt idx="1033">EDGGCTA4</cx:pt>
          <cx:pt idx="1034">EDGGCTA5</cx:pt>
          <cx:pt idx="1035">EDGGCTA6</cx:pt>
          <cx:pt idx="1036">EDGGCC</cx:pt>
          <cx:pt idx="1037">EDGGCTA2</cx:pt>
          <cx:pt idx="1038">EDGGCTA3</cx:pt>
          <cx:pt idx="1039">EDGGCTA4</cx:pt>
          <cx:pt idx="1040">EDGGCTA5</cx:pt>
          <cx:pt idx="1041">EDGGCTA6</cx:pt>
          <cx:pt idx="1042">EDGGCC</cx:pt>
          <cx:pt idx="1043">EDGGCTA2</cx:pt>
          <cx:pt idx="1044">EDGGCTA3</cx:pt>
          <cx:pt idx="1045">EDGGCTA4</cx:pt>
          <cx:pt idx="1046">EDGGCTA5</cx:pt>
          <cx:pt idx="1047">EDGGCTA6</cx:pt>
          <cx:pt idx="1048">EDGGCC</cx:pt>
          <cx:pt idx="1049">EDGGCTA2</cx:pt>
          <cx:pt idx="1050">EDGGCTA3</cx:pt>
          <cx:pt idx="1051">EDGGCTA4</cx:pt>
          <cx:pt idx="1052">EDGGCTA5</cx:pt>
          <cx:pt idx="1053">EDGGCTA6</cx:pt>
          <cx:pt idx="1054">EDGGCC</cx:pt>
          <cx:pt idx="1055">EDGGCTA2</cx:pt>
          <cx:pt idx="1056">EDGGCTA3</cx:pt>
          <cx:pt idx="1057">EDGGCTA4</cx:pt>
          <cx:pt idx="1058">EDGGCTA5</cx:pt>
          <cx:pt idx="1059">EDGGCTA6</cx:pt>
          <cx:pt idx="1060">EDGGCC</cx:pt>
          <cx:pt idx="1061">EDGGCTA2</cx:pt>
          <cx:pt idx="1062">EDGGCTA3</cx:pt>
          <cx:pt idx="1063">EDGGCTA4</cx:pt>
          <cx:pt idx="1064">EDGGCTA5</cx:pt>
          <cx:pt idx="1065">EDGGCTA6</cx:pt>
          <cx:pt idx="1066">EDGGCC</cx:pt>
          <cx:pt idx="1067">EDGGCTA2</cx:pt>
          <cx:pt idx="1068">EDGGCTA3</cx:pt>
          <cx:pt idx="1069">EDGGCTA4</cx:pt>
          <cx:pt idx="1070">EDGGCTA5</cx:pt>
          <cx:pt idx="1071">EDGGCTA6</cx:pt>
          <cx:pt idx="1072">EDGGCC</cx:pt>
          <cx:pt idx="1073">EDGGCTA2</cx:pt>
          <cx:pt idx="1074">EDGGCTA3</cx:pt>
          <cx:pt idx="1075">EDGGCTA4</cx:pt>
          <cx:pt idx="1076">EDGGCTA5</cx:pt>
          <cx:pt idx="1077">EDGGCTA6</cx:pt>
          <cx:pt idx="1078">EDGGCC</cx:pt>
          <cx:pt idx="1079">EDGGCTA2</cx:pt>
          <cx:pt idx="1080">EDGGCTA3</cx:pt>
          <cx:pt idx="1081">EDGGCTA4</cx:pt>
          <cx:pt idx="1082">EDGGCTA5</cx:pt>
          <cx:pt idx="1083">EDGGCTA6</cx:pt>
          <cx:pt idx="1084">EDGGCC</cx:pt>
          <cx:pt idx="1085">EDGGCTA2</cx:pt>
          <cx:pt idx="1086">EDGGCTA3</cx:pt>
          <cx:pt idx="1087">EDGGCTA4</cx:pt>
          <cx:pt idx="1088">EDGGCTA5</cx:pt>
          <cx:pt idx="1089">EDGGCTA6</cx:pt>
          <cx:pt idx="1090">EDGGCC</cx:pt>
          <cx:pt idx="1091">EDGGCTA2</cx:pt>
          <cx:pt idx="1092">EDGGCTA3</cx:pt>
          <cx:pt idx="1093">EDGGCTA4</cx:pt>
          <cx:pt idx="1094">EDGGCTA5</cx:pt>
          <cx:pt idx="1095">EDGGCTA6</cx:pt>
          <cx:pt idx="1096">EDGGCC</cx:pt>
          <cx:pt idx="1097">EDGGCTA2</cx:pt>
          <cx:pt idx="1098">EDGGCTA3</cx:pt>
          <cx:pt idx="1099">EDGGCTA4</cx:pt>
          <cx:pt idx="1100">EDGGCTA5</cx:pt>
          <cx:pt idx="1101">EDGGCTA6</cx:pt>
          <cx:pt idx="1102">EDGGCC</cx:pt>
          <cx:pt idx="1103">EDGGCTA2</cx:pt>
          <cx:pt idx="1104">EDGGCTA3</cx:pt>
          <cx:pt idx="1105">EDGGCTA4</cx:pt>
          <cx:pt idx="1106">EDGGCTA5</cx:pt>
          <cx:pt idx="1107">EDGGCTA6</cx:pt>
          <cx:pt idx="1108">EDGGCC</cx:pt>
          <cx:pt idx="1109">EDGGCTA2</cx:pt>
          <cx:pt idx="1110">EDGGCTA3</cx:pt>
          <cx:pt idx="1111">EDGGCTA4</cx:pt>
          <cx:pt idx="1112">EDGGCTA5</cx:pt>
          <cx:pt idx="1113">EDGGCTA6</cx:pt>
          <cx:pt idx="1114">EDGGCC</cx:pt>
          <cx:pt idx="1115">EDGGCTA2</cx:pt>
          <cx:pt idx="1116">EDGGCTA3</cx:pt>
          <cx:pt idx="1117">EDGGCTA4</cx:pt>
          <cx:pt idx="1118">EDGGCTA5</cx:pt>
          <cx:pt idx="1119">EDGGCTA6</cx:pt>
          <cx:pt idx="1120">EDGGCC</cx:pt>
          <cx:pt idx="1121">EDGGCTA2</cx:pt>
          <cx:pt idx="1122">EDGGCTA3</cx:pt>
          <cx:pt idx="1123">EDGGCTA4</cx:pt>
          <cx:pt idx="1124">EDGGCTA5</cx:pt>
          <cx:pt idx="1125">EDGGCTA6</cx:pt>
          <cx:pt idx="1126">EDGGCC</cx:pt>
          <cx:pt idx="1127">EDGGCTA2</cx:pt>
          <cx:pt idx="1128">EDGGCTA3</cx:pt>
          <cx:pt idx="1129">EDGGCTA4</cx:pt>
          <cx:pt idx="1130">EDGGCTA5</cx:pt>
          <cx:pt idx="1131">EDGGCTA6</cx:pt>
          <cx:pt idx="1132">EDGGCC</cx:pt>
          <cx:pt idx="1133">EDGGCTA2</cx:pt>
          <cx:pt idx="1134">EDGGCTA3</cx:pt>
          <cx:pt idx="1135">EDGGCTA4</cx:pt>
          <cx:pt idx="1136">EDGGCTA5</cx:pt>
          <cx:pt idx="1137">EDGGCTA6</cx:pt>
          <cx:pt idx="1138">EDGGCC</cx:pt>
          <cx:pt idx="1139">EDGGCTA2</cx:pt>
          <cx:pt idx="1140">EDGGCTA3</cx:pt>
          <cx:pt idx="1141">EDGGCTA4</cx:pt>
          <cx:pt idx="1142">EDGGCTA5</cx:pt>
          <cx:pt idx="1143">EDGGCTA6</cx:pt>
          <cx:pt idx="1144">EDGGCC</cx:pt>
          <cx:pt idx="1145">EDGGCTA2</cx:pt>
          <cx:pt idx="1146">EDGGCTA3</cx:pt>
          <cx:pt idx="1147">EDGGCTA4</cx:pt>
          <cx:pt idx="1148">EDGGCTA5</cx:pt>
          <cx:pt idx="1149">EDGGCTA6</cx:pt>
          <cx:pt idx="1150">EDGGCC</cx:pt>
          <cx:pt idx="1151">EDGGCTA2</cx:pt>
          <cx:pt idx="1152">EDGGCTA3</cx:pt>
          <cx:pt idx="1153">EDGGCTA4</cx:pt>
          <cx:pt idx="1154">EDGGCTA5</cx:pt>
          <cx:pt idx="1155">EDGGCTA6</cx:pt>
          <cx:pt idx="1156">EDGGCC</cx:pt>
          <cx:pt idx="1157">EDGGCTA2</cx:pt>
          <cx:pt idx="1158">EDGGCTA3</cx:pt>
          <cx:pt idx="1159">EDGGCTA4</cx:pt>
          <cx:pt idx="1160">EDGGCTA5</cx:pt>
          <cx:pt idx="1161">EDGGCTA6</cx:pt>
          <cx:pt idx="1162">EDGGCC</cx:pt>
          <cx:pt idx="1163">EDGGCTA2</cx:pt>
          <cx:pt idx="1164">EDGGCTA3</cx:pt>
          <cx:pt idx="1165">EDGGCTA4</cx:pt>
          <cx:pt idx="1166">EDGGCTA5</cx:pt>
          <cx:pt idx="1167">EDGGCTA6</cx:pt>
          <cx:pt idx="1168">EDGGCC</cx:pt>
          <cx:pt idx="1169">EDGGCTA2</cx:pt>
          <cx:pt idx="1170">EDGGCTA3</cx:pt>
          <cx:pt idx="1171">EDGGCTA4</cx:pt>
          <cx:pt idx="1172">EDGGCTA5</cx:pt>
          <cx:pt idx="1173">EDGGCTA6</cx:pt>
          <cx:pt idx="1174">EDGGCC</cx:pt>
          <cx:pt idx="1175">EDGGCTA2</cx:pt>
          <cx:pt idx="1176">EDGGCTA3</cx:pt>
          <cx:pt idx="1177">EDGGCTA4</cx:pt>
          <cx:pt idx="1178">EDGGCTA5</cx:pt>
          <cx:pt idx="1179">EDGGCTA6</cx:pt>
          <cx:pt idx="1180">EDGGCC</cx:pt>
          <cx:pt idx="1181">EDGGCTA2</cx:pt>
          <cx:pt idx="1182">EDGGCTA3</cx:pt>
          <cx:pt idx="1183">EDGGCTA4</cx:pt>
          <cx:pt idx="1184">EDGGCTA5</cx:pt>
          <cx:pt idx="1185">EDGGCTA6</cx:pt>
          <cx:pt idx="1186">EDGGCC</cx:pt>
          <cx:pt idx="1187">EDGGCTA2</cx:pt>
          <cx:pt idx="1188">EDGGCTA3</cx:pt>
          <cx:pt idx="1189">EDGGCTA4</cx:pt>
          <cx:pt idx="1190">EDGGCTA5</cx:pt>
          <cx:pt idx="1191">EDGGCTA6</cx:pt>
          <cx:pt idx="1192">EDGGCC</cx:pt>
          <cx:pt idx="1193">EDGGCTA2</cx:pt>
          <cx:pt idx="1194">EDGGCTA3</cx:pt>
          <cx:pt idx="1195">EDGGCTA4</cx:pt>
          <cx:pt idx="1196">EDGGCTA5</cx:pt>
          <cx:pt idx="1197">EDGGCTA6</cx:pt>
          <cx:pt idx="1198">EDGGCC</cx:pt>
          <cx:pt idx="1199">EDGGCTA2</cx:pt>
          <cx:pt idx="1200">EDGGCTA3</cx:pt>
          <cx:pt idx="1201">EDGGCTA4</cx:pt>
          <cx:pt idx="1202">EDGGCTA5</cx:pt>
          <cx:pt idx="1203">EDGGCTA6</cx:pt>
          <cx:pt idx="1204">EDGGCC</cx:pt>
          <cx:pt idx="1205">EDGGCTA2</cx:pt>
          <cx:pt idx="1206">EDGGCTA3</cx:pt>
          <cx:pt idx="1207">EDGGCTA4</cx:pt>
          <cx:pt idx="1208">EDGGCTA5</cx:pt>
          <cx:pt idx="1209">EDGGCTA6</cx:pt>
          <cx:pt idx="1210">EDGGCC</cx:pt>
          <cx:pt idx="1211">EDGGCTA2</cx:pt>
          <cx:pt idx="1212">EDGGCTA3</cx:pt>
          <cx:pt idx="1213">EDGGCTA4</cx:pt>
          <cx:pt idx="1214">EDGGCTA5</cx:pt>
          <cx:pt idx="1215">EDGGCTA6</cx:pt>
          <cx:pt idx="1216">EDGGCC</cx:pt>
          <cx:pt idx="1217">EDGGCTA2</cx:pt>
          <cx:pt idx="1218">EDGGCTA3</cx:pt>
          <cx:pt idx="1219">EDGGCTA4</cx:pt>
          <cx:pt idx="1220">EDGGCTA5</cx:pt>
          <cx:pt idx="1221">EDGGCTA6</cx:pt>
          <cx:pt idx="1222">EDGGCC</cx:pt>
          <cx:pt idx="1223">EDGGCTA2</cx:pt>
          <cx:pt idx="1224">EDGGCTA3</cx:pt>
          <cx:pt idx="1225">EDGGCTA4</cx:pt>
          <cx:pt idx="1226">EDGGCTA5</cx:pt>
          <cx:pt idx="1227">EDGGCTA6</cx:pt>
          <cx:pt idx="1228">EDGGCC</cx:pt>
          <cx:pt idx="1229">EDGGCTA2</cx:pt>
          <cx:pt idx="1230">EDGGCTA3</cx:pt>
          <cx:pt idx="1231">EDGGCTA4</cx:pt>
          <cx:pt idx="1232">EDGGCTA5</cx:pt>
          <cx:pt idx="1233">EDGGCTA6</cx:pt>
          <cx:pt idx="1234">EDGGCC</cx:pt>
          <cx:pt idx="1235">EDGGCTA2</cx:pt>
          <cx:pt idx="1236">EDGGCTA3</cx:pt>
          <cx:pt idx="1237">EDGGCTA4</cx:pt>
          <cx:pt idx="1238">EDGGCTA5</cx:pt>
          <cx:pt idx="1239">EDGGCTA6</cx:pt>
          <cx:pt idx="1240">EDGGCC</cx:pt>
          <cx:pt idx="1241">EDGGCTA2</cx:pt>
          <cx:pt idx="1242">EDGGCTA3</cx:pt>
          <cx:pt idx="1243">EDGGCTA4</cx:pt>
          <cx:pt idx="1244">EDGGCTA5</cx:pt>
          <cx:pt idx="1245">EDGGCTA6</cx:pt>
          <cx:pt idx="1246">EDGGCC</cx:pt>
          <cx:pt idx="1247">EDGGCTA2</cx:pt>
          <cx:pt idx="1248">EDGGCTA3</cx:pt>
          <cx:pt idx="1249">EDGGCTA4</cx:pt>
          <cx:pt idx="1250">EDGGCTA5</cx:pt>
          <cx:pt idx="1251">EDGGCTA6</cx:pt>
          <cx:pt idx="1252">EDGGCC</cx:pt>
          <cx:pt idx="1253">EDGGCTA2</cx:pt>
          <cx:pt idx="1254">EDGGCTA3</cx:pt>
          <cx:pt idx="1255">EDGGCTA4</cx:pt>
          <cx:pt idx="1256">EDGGCTA5</cx:pt>
          <cx:pt idx="1257">EDGGCTA6</cx:pt>
          <cx:pt idx="1258">EDGGCC</cx:pt>
          <cx:pt idx="1259">EDGGCTA2</cx:pt>
          <cx:pt idx="1260">EDGGCTA3</cx:pt>
          <cx:pt idx="1261">EDGGCTA4</cx:pt>
          <cx:pt idx="1262">EDGGCTA5</cx:pt>
          <cx:pt idx="1263">EDGGCTA6</cx:pt>
          <cx:pt idx="1264">EDGGCC</cx:pt>
          <cx:pt idx="1265">EDGGCTA2</cx:pt>
          <cx:pt idx="1266">EDGGCTA3</cx:pt>
          <cx:pt idx="1267">EDGGCTA4</cx:pt>
          <cx:pt idx="1268">EDGGCTA5</cx:pt>
          <cx:pt idx="1269">EDGGCTA6</cx:pt>
          <cx:pt idx="1270">EDGGCC</cx:pt>
          <cx:pt idx="1271">EDGGCTA2</cx:pt>
          <cx:pt idx="1272">EDGGCTA3</cx:pt>
          <cx:pt idx="1273">EDGGCTA4</cx:pt>
          <cx:pt idx="1274">EDGGCTA5</cx:pt>
          <cx:pt idx="1275">EDGGCTA6</cx:pt>
          <cx:pt idx="1276">EDGGCC</cx:pt>
          <cx:pt idx="1277">EDGGCTA2</cx:pt>
          <cx:pt idx="1278">EDGGCTA3</cx:pt>
          <cx:pt idx="1279">EDGGCTA4</cx:pt>
          <cx:pt idx="1280">EDGGCTA5</cx:pt>
          <cx:pt idx="1281">EDGGCTA6</cx:pt>
          <cx:pt idx="1282">EDGGCC</cx:pt>
          <cx:pt idx="1283">EDGGCTA2</cx:pt>
          <cx:pt idx="1284">EDGGCTA3</cx:pt>
          <cx:pt idx="1285">EDGGCTA4</cx:pt>
          <cx:pt idx="1286">EDGGCTA5</cx:pt>
          <cx:pt idx="1287">EDGGCTA6</cx:pt>
          <cx:pt idx="1288">EDGGCC</cx:pt>
          <cx:pt idx="1289">EDGGCTA2</cx:pt>
          <cx:pt idx="1290">EDGGCTA3</cx:pt>
          <cx:pt idx="1291">EDGGCTA4</cx:pt>
          <cx:pt idx="1292">EDGGCTA5</cx:pt>
          <cx:pt idx="1293">EDGGCTA6</cx:pt>
          <cx:pt idx="1294">EDGGCC</cx:pt>
          <cx:pt idx="1295">EDGGCTA2</cx:pt>
          <cx:pt idx="1296">EDGGCTA3</cx:pt>
          <cx:pt idx="1297">EDGGCTA4</cx:pt>
          <cx:pt idx="1298">EDGGCTA5</cx:pt>
          <cx:pt idx="1299">EDGGCTA6</cx:pt>
          <cx:pt idx="1300">EDGGCC</cx:pt>
          <cx:pt idx="1301">EDGGCTA2</cx:pt>
          <cx:pt idx="1302">EDGGCTA3</cx:pt>
          <cx:pt idx="1303">EDGGCTA4</cx:pt>
          <cx:pt idx="1304">EDGGCTA5</cx:pt>
          <cx:pt idx="1305">EDGGCTA6</cx:pt>
          <cx:pt idx="1306">EDGGCC</cx:pt>
          <cx:pt idx="1307">EDGGCTA2</cx:pt>
          <cx:pt idx="1308">EDGGCTA3</cx:pt>
          <cx:pt idx="1309">EDGGCTA4</cx:pt>
          <cx:pt idx="1310">EDGGCTA5</cx:pt>
          <cx:pt idx="1311">EDGGCTA6</cx:pt>
          <cx:pt idx="1312">EDGGCC</cx:pt>
          <cx:pt idx="1313">EDGGCTA2</cx:pt>
          <cx:pt idx="1314">EDGGCTA3</cx:pt>
          <cx:pt idx="1315">EDGGCTA4</cx:pt>
          <cx:pt idx="1316">EDGGCTA5</cx:pt>
          <cx:pt idx="1317">EDGGCTA6</cx:pt>
          <cx:pt idx="1318">EDGGCC</cx:pt>
          <cx:pt idx="1319">EDGGCTA2</cx:pt>
          <cx:pt idx="1320">EDGGCTA3</cx:pt>
          <cx:pt idx="1321">EDGGCTA4</cx:pt>
          <cx:pt idx="1322">EDGGCTA5</cx:pt>
          <cx:pt idx="1323">EDGGCTA6</cx:pt>
          <cx:pt idx="1324">EDGGCC</cx:pt>
          <cx:pt idx="1325">EDGGCTA2</cx:pt>
          <cx:pt idx="1326">EDGGCTA3</cx:pt>
          <cx:pt idx="1327">EDGGCTA4</cx:pt>
          <cx:pt idx="1328">EDGGCTA5</cx:pt>
          <cx:pt idx="1329">EDGGCTA6</cx:pt>
          <cx:pt idx="1330">EDGGCC</cx:pt>
          <cx:pt idx="1331">EDGGCTA2</cx:pt>
          <cx:pt idx="1332">EDGGCTA3</cx:pt>
          <cx:pt idx="1333">EDGGCTA4</cx:pt>
          <cx:pt idx="1334">EDGGCTA5</cx:pt>
          <cx:pt idx="1335">EDGGCTA6</cx:pt>
          <cx:pt idx="1336">EDGGCC</cx:pt>
          <cx:pt idx="1337">EDGGCTA2</cx:pt>
          <cx:pt idx="1338">EDGGCTA3</cx:pt>
          <cx:pt idx="1339">EDGGCTA4</cx:pt>
          <cx:pt idx="1340">EDGGCTA5</cx:pt>
          <cx:pt idx="1341">EDGGCTA6</cx:pt>
          <cx:pt idx="1342">EDGGCC</cx:pt>
          <cx:pt idx="1343">EDGGCTA2</cx:pt>
          <cx:pt idx="1344">EDGGCTA3</cx:pt>
          <cx:pt idx="1345">EDGGCTA4</cx:pt>
          <cx:pt idx="1346">EDGGCTA5</cx:pt>
          <cx:pt idx="1347">EDGGCTA6</cx:pt>
          <cx:pt idx="1348">EDGGCC</cx:pt>
          <cx:pt idx="1349">EDGGCTA2</cx:pt>
          <cx:pt idx="1350">EDGGCTA3</cx:pt>
          <cx:pt idx="1351">EDGGCTA4</cx:pt>
          <cx:pt idx="1352">EDGGCTA5</cx:pt>
          <cx:pt idx="1353">EDGGCTA6</cx:pt>
          <cx:pt idx="1354">EDGGCC</cx:pt>
          <cx:pt idx="1355">EDGGCTA2</cx:pt>
          <cx:pt idx="1356">EDGGCTA3</cx:pt>
          <cx:pt idx="1357">EDGGCTA4</cx:pt>
          <cx:pt idx="1358">EDGGCTA5</cx:pt>
          <cx:pt idx="1359">EDGGCTA6</cx:pt>
          <cx:pt idx="1360">EDGGCC</cx:pt>
          <cx:pt idx="1361">EDGGCTA2</cx:pt>
          <cx:pt idx="1362">EDGGCTA3</cx:pt>
          <cx:pt idx="1363">EDGGCTA4</cx:pt>
          <cx:pt idx="1364">EDGGCTA5</cx:pt>
          <cx:pt idx="1365">EDGGCTA6</cx:pt>
          <cx:pt idx="1366">EDGGCC</cx:pt>
          <cx:pt idx="1367">EDGGCTA2</cx:pt>
          <cx:pt idx="1368">EDGGCTA3</cx:pt>
          <cx:pt idx="1369">EDGGCTA4</cx:pt>
          <cx:pt idx="1370">EDGGCTA5</cx:pt>
          <cx:pt idx="1371">EDGGCTA6</cx:pt>
          <cx:pt idx="1372">EDGGCC</cx:pt>
          <cx:pt idx="1373">EDGGCTA2</cx:pt>
          <cx:pt idx="1374">EDGGCTA3</cx:pt>
          <cx:pt idx="1375">EDGGCTA4</cx:pt>
          <cx:pt idx="1376">EDGGCTA5</cx:pt>
          <cx:pt idx="1377">EDGGCTA6</cx:pt>
          <cx:pt idx="1378">EDGGCC</cx:pt>
          <cx:pt idx="1379">EDGGCTA2</cx:pt>
          <cx:pt idx="1380">EDGGCTA3</cx:pt>
          <cx:pt idx="1381">EDGGCTA4</cx:pt>
          <cx:pt idx="1382">EDGGCTA5</cx:pt>
          <cx:pt idx="1383">EDGGCTA6</cx:pt>
          <cx:pt idx="1384">EDGGCC</cx:pt>
          <cx:pt idx="1385">EDGGCTA2</cx:pt>
          <cx:pt idx="1386">EDGGCTA3</cx:pt>
          <cx:pt idx="1387">EDGGCTA4</cx:pt>
          <cx:pt idx="1388">EDGGCTA5</cx:pt>
          <cx:pt idx="1389">EDGGCTA6</cx:pt>
          <cx:pt idx="1390">EDGGCC</cx:pt>
          <cx:pt idx="1391">EDGGCTA2</cx:pt>
          <cx:pt idx="1392">EDGGCTA3</cx:pt>
          <cx:pt idx="1393">EDGGCTA4</cx:pt>
          <cx:pt idx="1394">EDGGCTA5</cx:pt>
          <cx:pt idx="1395">EDGGCTA6</cx:pt>
          <cx:pt idx="1396">EDGGCC</cx:pt>
          <cx:pt idx="1397">EDGGCTA2</cx:pt>
          <cx:pt idx="1398">EDGGCTA3</cx:pt>
          <cx:pt idx="1399">EDGGCTA4</cx:pt>
          <cx:pt idx="1400">EDGGCTA5</cx:pt>
          <cx:pt idx="1401">EDGGCTA6</cx:pt>
          <cx:pt idx="1402">EDGGCC</cx:pt>
          <cx:pt idx="1403">EDGGCTA2</cx:pt>
          <cx:pt idx="1404">EDGGCTA3</cx:pt>
          <cx:pt idx="1405">EDGGCTA4</cx:pt>
          <cx:pt idx="1406">EDGGCTA5</cx:pt>
          <cx:pt idx="1407">EDGGCTA6</cx:pt>
          <cx:pt idx="1408">EDGGCC</cx:pt>
          <cx:pt idx="1409">EDGGCTA2</cx:pt>
          <cx:pt idx="1410">EDGGCTA3</cx:pt>
          <cx:pt idx="1411">EDGGCTA4</cx:pt>
          <cx:pt idx="1412">EDGGCTA5</cx:pt>
          <cx:pt idx="1413">EDGGCTA6</cx:pt>
          <cx:pt idx="1414">EDGGCC</cx:pt>
          <cx:pt idx="1415">EDGGCTA2</cx:pt>
          <cx:pt idx="1416">EDGGCTA3</cx:pt>
          <cx:pt idx="1417">EDGGCTA4</cx:pt>
          <cx:pt idx="1418">EDGGCTA5</cx:pt>
          <cx:pt idx="1419">EDGGCTA6</cx:pt>
          <cx:pt idx="1420">EDGGCC</cx:pt>
          <cx:pt idx="1421">EDGGCTA2</cx:pt>
          <cx:pt idx="1422">EDGGCTA3</cx:pt>
          <cx:pt idx="1423">EDGGCTA4</cx:pt>
          <cx:pt idx="1424">EDGGCTA5</cx:pt>
          <cx:pt idx="1425">EDGGCTA6</cx:pt>
          <cx:pt idx="1426">EDGGCC</cx:pt>
          <cx:pt idx="1427">EDGGCTA2</cx:pt>
          <cx:pt idx="1428">EDGGCTA3</cx:pt>
          <cx:pt idx="1429">EDGGCTA4</cx:pt>
          <cx:pt idx="1430">EDGGCTA5</cx:pt>
          <cx:pt idx="1431">EDGGCTA6</cx:pt>
          <cx:pt idx="1432">EDGGCC</cx:pt>
          <cx:pt idx="1433">EDGGCTA2</cx:pt>
          <cx:pt idx="1434">EDGGCTA3</cx:pt>
          <cx:pt idx="1435">EDGGCTA4</cx:pt>
          <cx:pt idx="1436">EDGGCTA5</cx:pt>
          <cx:pt idx="1437">EDGGCTA6</cx:pt>
          <cx:pt idx="1438">EDGGCC</cx:pt>
          <cx:pt idx="1439">EDGGCTA2</cx:pt>
          <cx:pt idx="1440">EDGGCTA3</cx:pt>
          <cx:pt idx="1441">EDGGCTA4</cx:pt>
          <cx:pt idx="1442">EDGGCTA5</cx:pt>
          <cx:pt idx="1443">EDGGCTA6</cx:pt>
          <cx:pt idx="1444">EDGGCC</cx:pt>
          <cx:pt idx="1445">EDGGCTA2</cx:pt>
          <cx:pt idx="1446">EDGGCTA3</cx:pt>
          <cx:pt idx="1447">EDGGCTA4</cx:pt>
          <cx:pt idx="1448">EDGGCTA5</cx:pt>
          <cx:pt idx="1449">EDGGCTA6</cx:pt>
          <cx:pt idx="1450">EDGGCC</cx:pt>
          <cx:pt idx="1451">EDGGCTA2</cx:pt>
          <cx:pt idx="1452">EDGGCTA3</cx:pt>
          <cx:pt idx="1453">EDGGCTA4</cx:pt>
          <cx:pt idx="1454">EDGGCTA5</cx:pt>
          <cx:pt idx="1455">EDGGCTA6</cx:pt>
          <cx:pt idx="1456">EDGGCC</cx:pt>
          <cx:pt idx="1457">EDGGCTA2</cx:pt>
          <cx:pt idx="1458">EDGGCTA3</cx:pt>
          <cx:pt idx="1459">EDGGCTA4</cx:pt>
          <cx:pt idx="1460">EDGGCTA5</cx:pt>
          <cx:pt idx="1461">EDGGCTA6</cx:pt>
          <cx:pt idx="1462">EDGGCC</cx:pt>
          <cx:pt idx="1463">EDGGCTA2</cx:pt>
          <cx:pt idx="1464">EDGGCTA3</cx:pt>
          <cx:pt idx="1465">EDGGCTA4</cx:pt>
          <cx:pt idx="1466">EDGGCTA5</cx:pt>
          <cx:pt idx="1467">EDGGCTA6</cx:pt>
          <cx:pt idx="1468">EDGGCC</cx:pt>
          <cx:pt idx="1469">EDGGCTA2</cx:pt>
          <cx:pt idx="1470">EDGGCTA3</cx:pt>
          <cx:pt idx="1471">EDGGCTA4</cx:pt>
          <cx:pt idx="1472">EDGGCTA5</cx:pt>
          <cx:pt idx="1473">EDGGCTA6</cx:pt>
          <cx:pt idx="1474">EDGGCC</cx:pt>
          <cx:pt idx="1475">EDGGCTA2</cx:pt>
          <cx:pt idx="1476">EDGGCTA3</cx:pt>
          <cx:pt idx="1477">EDGGCTA4</cx:pt>
          <cx:pt idx="1478">EDGGCTA5</cx:pt>
          <cx:pt idx="1479">EDGGCTA6</cx:pt>
          <cx:pt idx="1480">EDGGCC</cx:pt>
          <cx:pt idx="1481">EDGGCTA2</cx:pt>
          <cx:pt idx="1482">EDGGCTA3</cx:pt>
          <cx:pt idx="1483">EDGGCTA4</cx:pt>
          <cx:pt idx="1484">EDGGCTA5</cx:pt>
          <cx:pt idx="1485">EDGGCTA6</cx:pt>
          <cx:pt idx="1486">EDGGCC</cx:pt>
          <cx:pt idx="1487">EDGGCTA2</cx:pt>
          <cx:pt idx="1488">EDGGCTA3</cx:pt>
          <cx:pt idx="1489">EDGGCTA4</cx:pt>
          <cx:pt idx="1490">EDGGCTA5</cx:pt>
          <cx:pt idx="1491">EDGGCTA6</cx:pt>
          <cx:pt idx="1492">EDGGCC</cx:pt>
          <cx:pt idx="1493">EDGGCTA2</cx:pt>
          <cx:pt idx="1494">EDGGCTA3</cx:pt>
          <cx:pt idx="1495">EDGGCTA4</cx:pt>
          <cx:pt idx="1496">EDGGCTA5</cx:pt>
          <cx:pt idx="1497">EDGGCTA6</cx:pt>
          <cx:pt idx="1498">EDGGCC</cx:pt>
          <cx:pt idx="1499">EDGGCTA2</cx:pt>
          <cx:pt idx="1500">EDGGCTA3</cx:pt>
          <cx:pt idx="1501">EDGGCTA4</cx:pt>
          <cx:pt idx="1502">EDGGCTA5</cx:pt>
          <cx:pt idx="1503">EDGGCTA6</cx:pt>
          <cx:pt idx="1504">EDGGCC</cx:pt>
          <cx:pt idx="1505">EDGGCTA2</cx:pt>
          <cx:pt idx="1506">EDGGCTA3</cx:pt>
          <cx:pt idx="1507">EDGGCTA4</cx:pt>
          <cx:pt idx="1508">EDGGCTA5</cx:pt>
          <cx:pt idx="1509">EDGGCTA6</cx:pt>
          <cx:pt idx="1510">EDGGCC</cx:pt>
          <cx:pt idx="1511">EDGGCTA2</cx:pt>
          <cx:pt idx="1512">EDGGCTA3</cx:pt>
          <cx:pt idx="1513">EDGGCTA4</cx:pt>
          <cx:pt idx="1514">EDGGCTA5</cx:pt>
          <cx:pt idx="1515">EDGGCTA6</cx:pt>
          <cx:pt idx="1516">EDGGCC</cx:pt>
          <cx:pt idx="1517">EDGGCTA2</cx:pt>
          <cx:pt idx="1518">EDGGCTA3</cx:pt>
          <cx:pt idx="1519">EDGGCTA4</cx:pt>
          <cx:pt idx="1520">EDGGCTA5</cx:pt>
          <cx:pt idx="1521">EDGGCTA6</cx:pt>
          <cx:pt idx="1522">EDGGCC</cx:pt>
          <cx:pt idx="1523">EDGGCTA2</cx:pt>
          <cx:pt idx="1524">EDGGCTA3</cx:pt>
          <cx:pt idx="1525">EDGGCTA4</cx:pt>
          <cx:pt idx="1526">EDGGCTA5</cx:pt>
          <cx:pt idx="1527">EDGGCTA6</cx:pt>
          <cx:pt idx="1528">EDGGCC</cx:pt>
          <cx:pt idx="1529">EDGGCTA2</cx:pt>
          <cx:pt idx="1530">EDGGCTA3</cx:pt>
          <cx:pt idx="1531">EDGGCTA4</cx:pt>
          <cx:pt idx="1532">EDGGCTA5</cx:pt>
          <cx:pt idx="1533">EDGGCTA6</cx:pt>
          <cx:pt idx="1534">EDGGCC</cx:pt>
          <cx:pt idx="1535">EDGGCTA2</cx:pt>
          <cx:pt idx="1536">EDGGCTA3</cx:pt>
          <cx:pt idx="1537">EDGGCTA4</cx:pt>
          <cx:pt idx="1538">EDGGCTA5</cx:pt>
          <cx:pt idx="1539">EDGGCTA6</cx:pt>
          <cx:pt idx="1540">EDGGCC</cx:pt>
          <cx:pt idx="1541">EDGGCTA2</cx:pt>
          <cx:pt idx="1542">EDGGCTA3</cx:pt>
          <cx:pt idx="1543">EDGGCTA4</cx:pt>
          <cx:pt idx="1544">EDGGCTA5</cx:pt>
          <cx:pt idx="1545">EDGGCTA6</cx:pt>
          <cx:pt idx="1546">EDGGCC</cx:pt>
          <cx:pt idx="1547">EDGGCTA2</cx:pt>
          <cx:pt idx="1548">EDGGCTA3</cx:pt>
          <cx:pt idx="1549">EDGGCTA4</cx:pt>
          <cx:pt idx="1550">EDGGCTA5</cx:pt>
          <cx:pt idx="1551">EDGGCTA6</cx:pt>
          <cx:pt idx="1552">EDGGCC</cx:pt>
          <cx:pt idx="1553">EDGGCTA2</cx:pt>
          <cx:pt idx="1554">EDGGCTA3</cx:pt>
          <cx:pt idx="1555">EDGGCTA4</cx:pt>
          <cx:pt idx="1556">EDGGCTA5</cx:pt>
          <cx:pt idx="1557">EDGGCTA6</cx:pt>
          <cx:pt idx="1558">EDGGCC</cx:pt>
          <cx:pt idx="1559">EDGGCTA2</cx:pt>
          <cx:pt idx="1560">EDGGCTA3</cx:pt>
          <cx:pt idx="1561">EDGGCTA4</cx:pt>
          <cx:pt idx="1562">EDGGCTA5</cx:pt>
          <cx:pt idx="1563">EDGGCTA6</cx:pt>
          <cx:pt idx="1564">EDGGCC</cx:pt>
          <cx:pt idx="1565">EDGGCTA2</cx:pt>
          <cx:pt idx="1566">EDGGCTA3</cx:pt>
          <cx:pt idx="1567">EDGGCTA4</cx:pt>
          <cx:pt idx="1568">EDGGCTA5</cx:pt>
          <cx:pt idx="1569">EDGGCTA6</cx:pt>
          <cx:pt idx="1570">EDGGCC</cx:pt>
          <cx:pt idx="1571">EDGGCTA2</cx:pt>
          <cx:pt idx="1572">EDGGCTA3</cx:pt>
          <cx:pt idx="1573">EDGGCTA4</cx:pt>
          <cx:pt idx="1574">EDGGCTA5</cx:pt>
          <cx:pt idx="1575">EDGGCTA6</cx:pt>
          <cx:pt idx="1576">EDGGCC</cx:pt>
          <cx:pt idx="1577">EDGGCTA2</cx:pt>
          <cx:pt idx="1578">EDGGCTA3</cx:pt>
          <cx:pt idx="1579">EDGGCTA4</cx:pt>
          <cx:pt idx="1580">EDGGCTA5</cx:pt>
          <cx:pt idx="1581">EDGGCTA6</cx:pt>
          <cx:pt idx="1582">EDGGCC</cx:pt>
          <cx:pt idx="1583">EDGGCTA2</cx:pt>
          <cx:pt idx="1584">EDGGCTA3</cx:pt>
          <cx:pt idx="1585">EDGGCTA4</cx:pt>
          <cx:pt idx="1586">EDGGCTA5</cx:pt>
          <cx:pt idx="1587">EDGGCTA6</cx:pt>
          <cx:pt idx="1588">EDGGCC</cx:pt>
          <cx:pt idx="1589">EDGGCTA2</cx:pt>
          <cx:pt idx="1590">EDGGCTA3</cx:pt>
          <cx:pt idx="1591">EDGGCTA4</cx:pt>
          <cx:pt idx="1592">EDGGCTA5</cx:pt>
          <cx:pt idx="1593">EDGGCTA6</cx:pt>
          <cx:pt idx="1594">EDGGCC</cx:pt>
          <cx:pt idx="1595">EDGGCTA2</cx:pt>
          <cx:pt idx="1596">EDGGCTA3</cx:pt>
          <cx:pt idx="1597">EDGGCTA4</cx:pt>
          <cx:pt idx="1598">EDGGCTA5</cx:pt>
          <cx:pt idx="1599">EDGGCTA6</cx:pt>
          <cx:pt idx="1600">EDGGCC</cx:pt>
          <cx:pt idx="1601">EDGGCTA2</cx:pt>
          <cx:pt idx="1602">EDGGCTA3</cx:pt>
          <cx:pt idx="1603">EDGGCTA4</cx:pt>
          <cx:pt idx="1604">EDGGCTA5</cx:pt>
          <cx:pt idx="1605">EDGGCTA6</cx:pt>
          <cx:pt idx="1606">EDGGCC</cx:pt>
          <cx:pt idx="1607">EDGGCTA2</cx:pt>
          <cx:pt idx="1608">EDGGCTA3</cx:pt>
          <cx:pt idx="1609">EDGGCTA4</cx:pt>
          <cx:pt idx="1610">EDGGCTA5</cx:pt>
          <cx:pt idx="1611">EDGGCTA6</cx:pt>
          <cx:pt idx="1612">EDGGCC</cx:pt>
          <cx:pt idx="1613">EDGGCTA2</cx:pt>
          <cx:pt idx="1614">EDGGCTA3</cx:pt>
          <cx:pt idx="1615">EDGGCTA4</cx:pt>
          <cx:pt idx="1616">EDGGCTA5</cx:pt>
          <cx:pt idx="1617">EDGGCTA6</cx:pt>
          <cx:pt idx="1618">EDGGCC</cx:pt>
          <cx:pt idx="1619">EDGGCTA2</cx:pt>
          <cx:pt idx="1620">EDGGCTA3</cx:pt>
          <cx:pt idx="1621">EDGGCTA4</cx:pt>
          <cx:pt idx="1622">EDGGCTA5</cx:pt>
          <cx:pt idx="1623">EDGGCTA6</cx:pt>
          <cx:pt idx="1624">EDGGCC</cx:pt>
          <cx:pt idx="1625">EDGGCTA2</cx:pt>
          <cx:pt idx="1626">EDGGCTA3</cx:pt>
          <cx:pt idx="1627">EDGGCTA4</cx:pt>
          <cx:pt idx="1628">EDGGCTA5</cx:pt>
          <cx:pt idx="1629">EDGGCTA6</cx:pt>
          <cx:pt idx="1630">EDGGCC</cx:pt>
          <cx:pt idx="1631">EDGGCTA2</cx:pt>
          <cx:pt idx="1632">EDGGCTA3</cx:pt>
          <cx:pt idx="1633">EDGGCTA4</cx:pt>
          <cx:pt idx="1634">EDGGCTA5</cx:pt>
          <cx:pt idx="1635">EDGGCTA6</cx:pt>
          <cx:pt idx="1636">EDGGCC</cx:pt>
          <cx:pt idx="1637">EDGGCTA2</cx:pt>
          <cx:pt idx="1638">EDGGCTA3</cx:pt>
          <cx:pt idx="1639">EDGGCTA4</cx:pt>
          <cx:pt idx="1640">EDGGCTA5</cx:pt>
          <cx:pt idx="1641">EDGGCTA6</cx:pt>
          <cx:pt idx="1642">EDGGCC</cx:pt>
          <cx:pt idx="1643">EDGGCTA2</cx:pt>
          <cx:pt idx="1644">EDGGCTA3</cx:pt>
          <cx:pt idx="1645">EDGGCTA4</cx:pt>
          <cx:pt idx="1646">EDGGCTA5</cx:pt>
          <cx:pt idx="1647">EDGGCTA6</cx:pt>
          <cx:pt idx="1648">EDGGCC</cx:pt>
          <cx:pt idx="1649">EDGGCTA2</cx:pt>
          <cx:pt idx="1650">EDGGCTA3</cx:pt>
          <cx:pt idx="1651">EDGGCTA4</cx:pt>
          <cx:pt idx="1652">EDGGCTA5</cx:pt>
          <cx:pt idx="1653">EDGGCTA6</cx:pt>
          <cx:pt idx="1654">EDGGCC</cx:pt>
          <cx:pt idx="1655">EDGGCTA2</cx:pt>
          <cx:pt idx="1656">EDGGCTA3</cx:pt>
          <cx:pt idx="1657">EDGGCTA4</cx:pt>
          <cx:pt idx="1658">EDGGCTA5</cx:pt>
          <cx:pt idx="1659">EDGGCTA6</cx:pt>
          <cx:pt idx="1660">EDGGCC</cx:pt>
          <cx:pt idx="1661">EDGGCTA2</cx:pt>
          <cx:pt idx="1662">EDGGCTA3</cx:pt>
          <cx:pt idx="1663">EDGGCTA4</cx:pt>
          <cx:pt idx="1664">EDGGCTA5</cx:pt>
          <cx:pt idx="1665">EDGGCTA6</cx:pt>
          <cx:pt idx="1666">EDGGCC</cx:pt>
          <cx:pt idx="1667">EDGGCTA2</cx:pt>
          <cx:pt idx="1668">EDGGCTA3</cx:pt>
          <cx:pt idx="1669">EDGGCTA4</cx:pt>
          <cx:pt idx="1670">EDGGCTA5</cx:pt>
          <cx:pt idx="1671">EDGGCTA6</cx:pt>
          <cx:pt idx="1672">EDGGCC</cx:pt>
          <cx:pt idx="1673">EDGGCTA2</cx:pt>
          <cx:pt idx="1674">EDGGCTA3</cx:pt>
          <cx:pt idx="1675">EDGGCTA4</cx:pt>
          <cx:pt idx="1676">EDGGCTA5</cx:pt>
          <cx:pt idx="1677">EDGGCTA6</cx:pt>
          <cx:pt idx="1678">EDGGCC</cx:pt>
          <cx:pt idx="1679">EDGGCTA2</cx:pt>
          <cx:pt idx="1680">EDGGCTA3</cx:pt>
          <cx:pt idx="1681">EDGGCTA4</cx:pt>
          <cx:pt idx="1682">EDGGCTA5</cx:pt>
          <cx:pt idx="1683">EDGGCTA6</cx:pt>
          <cx:pt idx="1684">EDGGCC</cx:pt>
          <cx:pt idx="1685">EDGGCTA2</cx:pt>
          <cx:pt idx="1686">EDGGCTA3</cx:pt>
          <cx:pt idx="1687">EDGGCTA4</cx:pt>
          <cx:pt idx="1688">EDGGCTA5</cx:pt>
          <cx:pt idx="1689">EDGGCTA6</cx:pt>
          <cx:pt idx="1690">EDGGCC</cx:pt>
          <cx:pt idx="1691">EDGGCTA2</cx:pt>
          <cx:pt idx="1692">EDGGCTA3</cx:pt>
          <cx:pt idx="1693">EDGGCTA4</cx:pt>
          <cx:pt idx="1694">EDGGCTA5</cx:pt>
          <cx:pt idx="1695">EDGGCTA6</cx:pt>
          <cx:pt idx="1696">EDGGCC</cx:pt>
          <cx:pt idx="1697">EDGGCTA2</cx:pt>
          <cx:pt idx="1698">EDGGCTA3</cx:pt>
          <cx:pt idx="1699">EDGGCTA4</cx:pt>
          <cx:pt idx="1700">EDGGCTA5</cx:pt>
          <cx:pt idx="1701">EDGGCTA6</cx:pt>
          <cx:pt idx="1702">EDGGCC</cx:pt>
          <cx:pt idx="1703">EDGGCTA2</cx:pt>
          <cx:pt idx="1704">EDGGCTA3</cx:pt>
          <cx:pt idx="1705">EDGGCTA4</cx:pt>
          <cx:pt idx="1706">EDGGCTA5</cx:pt>
          <cx:pt idx="1707">EDGGCTA6</cx:pt>
          <cx:pt idx="1708">EDGGCC</cx:pt>
          <cx:pt idx="1709">EDGGCTA2</cx:pt>
          <cx:pt idx="1710">EDGGCTA3</cx:pt>
          <cx:pt idx="1711">EDGGCTA4</cx:pt>
          <cx:pt idx="1712">EDGGCTA5</cx:pt>
          <cx:pt idx="1713">EDGGCTA6</cx:pt>
          <cx:pt idx="1714">EDGGCC</cx:pt>
          <cx:pt idx="1715">EDGGCTA2</cx:pt>
          <cx:pt idx="1716">EDGGCTA3</cx:pt>
          <cx:pt idx="1717">EDGGCTA4</cx:pt>
          <cx:pt idx="1718">EDGGCTA5</cx:pt>
          <cx:pt idx="1719">EDGGCTA6</cx:pt>
          <cx:pt idx="1720">EDGGCC</cx:pt>
          <cx:pt idx="1721">EDGGCTA2</cx:pt>
          <cx:pt idx="1722">EDGGCTA3</cx:pt>
          <cx:pt idx="1723">EDGGCTA4</cx:pt>
          <cx:pt idx="1724">EDGGCTA5</cx:pt>
          <cx:pt idx="1725">EDGGCTA6</cx:pt>
          <cx:pt idx="1726">EDGGCC</cx:pt>
          <cx:pt idx="1727">EDGGCTA2</cx:pt>
          <cx:pt idx="1728">EDGGCTA3</cx:pt>
          <cx:pt idx="1729">EDGGCTA4</cx:pt>
          <cx:pt idx="1730">EDGGCTA5</cx:pt>
          <cx:pt idx="1731">EDGGCTA6</cx:pt>
          <cx:pt idx="1732">EDGGCC</cx:pt>
          <cx:pt idx="1733">EDGGCTA2</cx:pt>
          <cx:pt idx="1734">EDGGCTA3</cx:pt>
          <cx:pt idx="1735">EDGGCTA4</cx:pt>
          <cx:pt idx="1736">EDGGCTA5</cx:pt>
          <cx:pt idx="1737">EDGGCTA6</cx:pt>
          <cx:pt idx="1738">EDGGCC</cx:pt>
          <cx:pt idx="1739">EDGGCTA2</cx:pt>
          <cx:pt idx="1740">EDGGCTA3</cx:pt>
          <cx:pt idx="1741">EDGGCTA4</cx:pt>
          <cx:pt idx="1742">EDGGCTA5</cx:pt>
          <cx:pt idx="1743">EDGGCTA6</cx:pt>
          <cx:pt idx="1744">EDGGCC</cx:pt>
          <cx:pt idx="1745">EDGGCTA2</cx:pt>
          <cx:pt idx="1746">EDGGCTA3</cx:pt>
          <cx:pt idx="1747">EDGGCTA4</cx:pt>
          <cx:pt idx="1748">EDGGCTA5</cx:pt>
          <cx:pt idx="1749">EDGGCTA6</cx:pt>
          <cx:pt idx="1750">EDGGCC</cx:pt>
          <cx:pt idx="1751">EDGGCTA2</cx:pt>
          <cx:pt idx="1752">EDGGCTA3</cx:pt>
          <cx:pt idx="1753">EDGGCTA4</cx:pt>
          <cx:pt idx="1754">EDGGCTA5</cx:pt>
          <cx:pt idx="1755">EDGGCTA6</cx:pt>
          <cx:pt idx="1756">EDGGCC</cx:pt>
          <cx:pt idx="1757">EDGGCTA2</cx:pt>
          <cx:pt idx="1758">EDGGCTA3</cx:pt>
          <cx:pt idx="1759">EDGGCTA4</cx:pt>
          <cx:pt idx="1760">EDGGCTA5</cx:pt>
          <cx:pt idx="1761">EDGGCTA6</cx:pt>
          <cx:pt idx="1762">EDGGCC</cx:pt>
          <cx:pt idx="1763">EDGGCTA2</cx:pt>
          <cx:pt idx="1764">EDGGCTA3</cx:pt>
          <cx:pt idx="1765">EDGGCTA4</cx:pt>
          <cx:pt idx="1766">EDGGCTA5</cx:pt>
          <cx:pt idx="1767">EDGGCTA6</cx:pt>
          <cx:pt idx="1768">EDGGCC</cx:pt>
          <cx:pt idx="1769">EDGGCTA2</cx:pt>
          <cx:pt idx="1770">EDGGCTA3</cx:pt>
          <cx:pt idx="1771">EDGGCTA4</cx:pt>
          <cx:pt idx="1772">EDGGCTA5</cx:pt>
          <cx:pt idx="1773">EDGGCTA6</cx:pt>
          <cx:pt idx="1774">EDGGCC</cx:pt>
          <cx:pt idx="1775">EDGGCTA2</cx:pt>
          <cx:pt idx="1776">EDGGCTA3</cx:pt>
          <cx:pt idx="1777">EDGGCTA4</cx:pt>
          <cx:pt idx="1778">EDGGCTA5</cx:pt>
          <cx:pt idx="1779">EDGGCTA6</cx:pt>
          <cx:pt idx="1780">EDGGCC</cx:pt>
          <cx:pt idx="1781">EDGGCTA2</cx:pt>
          <cx:pt idx="1782">EDGGCTA3</cx:pt>
          <cx:pt idx="1783">EDGGCTA4</cx:pt>
          <cx:pt idx="1784">EDGGCTA5</cx:pt>
          <cx:pt idx="1785">EDGGCTA6</cx:pt>
          <cx:pt idx="1786">EDGGCC</cx:pt>
          <cx:pt idx="1787">EDGGCTA2</cx:pt>
          <cx:pt idx="1788">EDGGCTA3</cx:pt>
          <cx:pt idx="1789">EDGGCTA4</cx:pt>
          <cx:pt idx="1790">EDGGCTA5</cx:pt>
          <cx:pt idx="1791">EDGGCTA6</cx:pt>
          <cx:pt idx="1792">EDGGCC</cx:pt>
          <cx:pt idx="1793">EDGGCTA2</cx:pt>
          <cx:pt idx="1794">EDGGCTA3</cx:pt>
          <cx:pt idx="1795">EDGGCTA4</cx:pt>
          <cx:pt idx="1796">EDGGCTA5</cx:pt>
          <cx:pt idx="1797">EDGGCTA6</cx:pt>
          <cx:pt idx="1798">EDGGCC</cx:pt>
          <cx:pt idx="1799">EDGGCTA2</cx:pt>
          <cx:pt idx="1800">EDGGCTA3</cx:pt>
          <cx:pt idx="1801">EDGGCTA4</cx:pt>
          <cx:pt idx="1802">EDGGCTA5</cx:pt>
          <cx:pt idx="1803">EDGGCTA6</cx:pt>
          <cx:pt idx="1804">EDGGCC</cx:pt>
          <cx:pt idx="1805">EDGGCTA2</cx:pt>
          <cx:pt idx="1806">EDGGCTA3</cx:pt>
          <cx:pt idx="1807">EDGGCTA4</cx:pt>
          <cx:pt idx="1808">EDGGCTA5</cx:pt>
          <cx:pt idx="1809">EDGGCTA6</cx:pt>
          <cx:pt idx="1810">EDGGCC</cx:pt>
          <cx:pt idx="1811">EDGGCTA2</cx:pt>
          <cx:pt idx="1812">EDGGCTA3</cx:pt>
          <cx:pt idx="1813">EDGGCTA4</cx:pt>
          <cx:pt idx="1814">EDGGCTA5</cx:pt>
          <cx:pt idx="1815">EDGGCTA6</cx:pt>
          <cx:pt idx="1816">EDGGCC</cx:pt>
          <cx:pt idx="1817">EDGGCTA2</cx:pt>
          <cx:pt idx="1818">EDGGCTA3</cx:pt>
          <cx:pt idx="1819">EDGGCTA4</cx:pt>
          <cx:pt idx="1820">EDGGCTA5</cx:pt>
          <cx:pt idx="1821">EDGGCTA6</cx:pt>
          <cx:pt idx="1822">EDGGCC</cx:pt>
          <cx:pt idx="1823">EDGGCTA2</cx:pt>
          <cx:pt idx="1824">EDGGCTA3</cx:pt>
          <cx:pt idx="1825">EDGGCTA4</cx:pt>
          <cx:pt idx="1826">EDGGCTA5</cx:pt>
          <cx:pt idx="1827">EDGGCTA6</cx:pt>
          <cx:pt idx="1828">EDGGCC</cx:pt>
          <cx:pt idx="1829">EDGGCTA2</cx:pt>
          <cx:pt idx="1830">EDGGCTA3</cx:pt>
          <cx:pt idx="1831">EDGGCTA4</cx:pt>
          <cx:pt idx="1832">EDGGCTA5</cx:pt>
          <cx:pt idx="1833">EDGGCTA6</cx:pt>
          <cx:pt idx="1834">EDGGCC</cx:pt>
          <cx:pt idx="1835">EDGGCTA2</cx:pt>
          <cx:pt idx="1836">EDGGCTA3</cx:pt>
          <cx:pt idx="1837">EDGGCTA4</cx:pt>
          <cx:pt idx="1838">EDGGCTA5</cx:pt>
          <cx:pt idx="1839">EDGGCTA6</cx:pt>
          <cx:pt idx="1840">EDGGCC</cx:pt>
          <cx:pt idx="1841">EDGGCTA2</cx:pt>
          <cx:pt idx="1842">EDGGCTA3</cx:pt>
          <cx:pt idx="1843">EDGGCTA4</cx:pt>
          <cx:pt idx="1844">EDGGCTA5</cx:pt>
          <cx:pt idx="1845">EDGGCTA6</cx:pt>
          <cx:pt idx="1846">EDGGCC</cx:pt>
          <cx:pt idx="1847">EDGGCTA2</cx:pt>
          <cx:pt idx="1848">EDGGCTA3</cx:pt>
          <cx:pt idx="1849">EDGGCTA4</cx:pt>
          <cx:pt idx="1850">EDGGCTA5</cx:pt>
          <cx:pt idx="1851">EDGGCTA6</cx:pt>
          <cx:pt idx="1852">EDGGCC</cx:pt>
          <cx:pt idx="1853">EDGGCTA2</cx:pt>
          <cx:pt idx="1854">EDGGCTA3</cx:pt>
          <cx:pt idx="1855">EDGGCTA4</cx:pt>
          <cx:pt idx="1856">EDGGCTA5</cx:pt>
          <cx:pt idx="1857">EDGGCTA6</cx:pt>
          <cx:pt idx="1858">EDGGCC</cx:pt>
          <cx:pt idx="1859">EDGGCTA2</cx:pt>
          <cx:pt idx="1860">EDGGCTA3</cx:pt>
          <cx:pt idx="1861">EDGGCTA4</cx:pt>
          <cx:pt idx="1862">EDGGCTA5</cx:pt>
          <cx:pt idx="1863">EDGGCTA6</cx:pt>
          <cx:pt idx="1864">EDGGCC</cx:pt>
          <cx:pt idx="1865">EDGGCTA2</cx:pt>
          <cx:pt idx="1866">EDGGCTA3</cx:pt>
          <cx:pt idx="1867">EDGGCTA4</cx:pt>
          <cx:pt idx="1868">EDGGCTA5</cx:pt>
          <cx:pt idx="1869">EDGGCTA6</cx:pt>
          <cx:pt idx="1870">EDGGCC</cx:pt>
          <cx:pt idx="1871">EDGGCTA2</cx:pt>
          <cx:pt idx="1872">EDGGCTA3</cx:pt>
          <cx:pt idx="1873">EDGGCTA4</cx:pt>
          <cx:pt idx="1874">EDGGCTA5</cx:pt>
          <cx:pt idx="1875">EDGGCTA6</cx:pt>
          <cx:pt idx="1876">EDGGCC</cx:pt>
          <cx:pt idx="1877">EDGGCTA2</cx:pt>
          <cx:pt idx="1878">EDGGCTA3</cx:pt>
          <cx:pt idx="1879">EDGGCTA4</cx:pt>
          <cx:pt idx="1880">EDGGCTA5</cx:pt>
          <cx:pt idx="1881">EDGGCTA6</cx:pt>
          <cx:pt idx="1882">EDGGCC</cx:pt>
          <cx:pt idx="1883">EDGGCTA2</cx:pt>
          <cx:pt idx="1884">EDGGCTA3</cx:pt>
          <cx:pt idx="1885">EDGGCTA4</cx:pt>
          <cx:pt idx="1886">EDGGCTA5</cx:pt>
          <cx:pt idx="1887">EDGGCTA6</cx:pt>
          <cx:pt idx="1888">EDGGCC</cx:pt>
          <cx:pt idx="1889">EDGGCTA2</cx:pt>
          <cx:pt idx="1890">EDGGCTA3</cx:pt>
          <cx:pt idx="1891">EDGGCTA4</cx:pt>
          <cx:pt idx="1892">EDGGCTA5</cx:pt>
          <cx:pt idx="1893">EDGGCTA6</cx:pt>
          <cx:pt idx="1894">EDGGCC</cx:pt>
          <cx:pt idx="1895">EDGGCTA2</cx:pt>
          <cx:pt idx="1896">EDGGCTA3</cx:pt>
          <cx:pt idx="1897">EDGGCTA4</cx:pt>
          <cx:pt idx="1898">EDGGCTA5</cx:pt>
          <cx:pt idx="1899">EDGGCTA6</cx:pt>
          <cx:pt idx="1900">EDGGCC</cx:pt>
          <cx:pt idx="1901">EDGGCTA2</cx:pt>
          <cx:pt idx="1902">EDGGCTA3</cx:pt>
          <cx:pt idx="1903">EDGGCTA4</cx:pt>
          <cx:pt idx="1904">EDGGCTA5</cx:pt>
          <cx:pt idx="1905">EDGGCTA6</cx:pt>
          <cx:pt idx="1906">EDGGCC</cx:pt>
          <cx:pt idx="1907">EDGGCTA2</cx:pt>
          <cx:pt idx="1908">EDGGCTA3</cx:pt>
          <cx:pt idx="1909">EDGGCTA4</cx:pt>
          <cx:pt idx="1910">EDGGCTA5</cx:pt>
          <cx:pt idx="1911">EDGGCTA6</cx:pt>
          <cx:pt idx="1912">EDGGCC</cx:pt>
          <cx:pt idx="1913">EDGGCTA2</cx:pt>
          <cx:pt idx="1914">EDGGCTA3</cx:pt>
          <cx:pt idx="1915">EDGGCTA4</cx:pt>
          <cx:pt idx="1916">EDGGCTA5</cx:pt>
          <cx:pt idx="1917">EDGGCTA6</cx:pt>
          <cx:pt idx="1918">EDGGCC</cx:pt>
          <cx:pt idx="1919">EDGGCTA2</cx:pt>
          <cx:pt idx="1920">EDGGCTA3</cx:pt>
          <cx:pt idx="1921">EDGGCTA4</cx:pt>
          <cx:pt idx="1922">EDGGCTA5</cx:pt>
          <cx:pt idx="1923">EDGGCTA6</cx:pt>
          <cx:pt idx="1924">EDGGCC</cx:pt>
          <cx:pt idx="1925">EDGGCTA2</cx:pt>
          <cx:pt idx="1926">EDGGCTA3</cx:pt>
          <cx:pt idx="1927">EDGGCTA4</cx:pt>
          <cx:pt idx="1928">EDGGCTA5</cx:pt>
          <cx:pt idx="1929">EDGGCTA6</cx:pt>
          <cx:pt idx="1930">EDGGCC</cx:pt>
          <cx:pt idx="1931">EDGGCTA2</cx:pt>
          <cx:pt idx="1932">EDGGCTA3</cx:pt>
          <cx:pt idx="1933">EDGGCTA4</cx:pt>
          <cx:pt idx="1934">EDGGCTA5</cx:pt>
          <cx:pt idx="1935">EDGGCTA6</cx:pt>
          <cx:pt idx="1936">EDGGCC</cx:pt>
          <cx:pt idx="1937">EDGGCTA2</cx:pt>
          <cx:pt idx="1938">EDGGCTA3</cx:pt>
          <cx:pt idx="1939">EDGGCTA4</cx:pt>
          <cx:pt idx="1940">EDGGCTA5</cx:pt>
          <cx:pt idx="1941">EDGGCTA6</cx:pt>
          <cx:pt idx="1942">EDGGCC</cx:pt>
          <cx:pt idx="1943">EDGGCTA2</cx:pt>
          <cx:pt idx="1944">EDGGCTA3</cx:pt>
          <cx:pt idx="1945">EDGGCTA4</cx:pt>
          <cx:pt idx="1946">EDGGCTA5</cx:pt>
          <cx:pt idx="1947">EDGGCTA6</cx:pt>
          <cx:pt idx="1948">EDGGCC</cx:pt>
          <cx:pt idx="1949">EDGGCTA2</cx:pt>
          <cx:pt idx="1950">EDGGCTA3</cx:pt>
          <cx:pt idx="1951">EDGGCTA4</cx:pt>
          <cx:pt idx="1952">EDGGCTA5</cx:pt>
          <cx:pt idx="1953">EDGGCTA6</cx:pt>
          <cx:pt idx="1954">EDGGCC</cx:pt>
          <cx:pt idx="1955">EDGGCTA2</cx:pt>
          <cx:pt idx="1956">EDGGCTA3</cx:pt>
          <cx:pt idx="1957">EDGGCTA4</cx:pt>
          <cx:pt idx="1958">EDGGCTA5</cx:pt>
          <cx:pt idx="1959">EDGGCTA6</cx:pt>
          <cx:pt idx="1960">EDGGCC</cx:pt>
          <cx:pt idx="1961">EDGGCTA2</cx:pt>
          <cx:pt idx="1962">EDGGCTA3</cx:pt>
          <cx:pt idx="1963">EDGGCTA4</cx:pt>
          <cx:pt idx="1964">EDGGCTA5</cx:pt>
          <cx:pt idx="1965">EDGGCTA6</cx:pt>
          <cx:pt idx="1966">EDGGCC</cx:pt>
          <cx:pt idx="1967">EDGGCTA2</cx:pt>
          <cx:pt idx="1968">EDGGCTA3</cx:pt>
          <cx:pt idx="1969">EDGGCTA4</cx:pt>
          <cx:pt idx="1970">EDGGCTA5</cx:pt>
          <cx:pt idx="1971">EDGGCTA6</cx:pt>
          <cx:pt idx="1972">EDGGCC</cx:pt>
          <cx:pt idx="1973">EDGGCTA2</cx:pt>
          <cx:pt idx="1974">EDGGCTA3</cx:pt>
          <cx:pt idx="1975">EDGGCTA4</cx:pt>
          <cx:pt idx="1976">EDGGCTA5</cx:pt>
          <cx:pt idx="1977">EDGGCTA6</cx:pt>
          <cx:pt idx="1978">EDGGCC</cx:pt>
          <cx:pt idx="1979">EDGGCTA2</cx:pt>
          <cx:pt idx="1980">EDGGCTA3</cx:pt>
          <cx:pt idx="1981">EDGGCTA4</cx:pt>
          <cx:pt idx="1982">EDGGCTA5</cx:pt>
          <cx:pt idx="1983">EDGGCTA6</cx:pt>
          <cx:pt idx="1984">EDGGCC</cx:pt>
          <cx:pt idx="1985">EDGGCTA2</cx:pt>
          <cx:pt idx="1986">EDGGCTA3</cx:pt>
          <cx:pt idx="1987">EDGGCTA4</cx:pt>
          <cx:pt idx="1988">EDGGCTA5</cx:pt>
          <cx:pt idx="1989">EDGGCTA6</cx:pt>
          <cx:pt idx="1990">EDGGCC</cx:pt>
          <cx:pt idx="1991">EDGGCTA2</cx:pt>
          <cx:pt idx="1992">EDGGCTA3</cx:pt>
          <cx:pt idx="1993">EDGGCTA4</cx:pt>
          <cx:pt idx="1994">EDGGCTA5</cx:pt>
          <cx:pt idx="1995">EDGGCTA6</cx:pt>
          <cx:pt idx="1996">EDGGCC</cx:pt>
          <cx:pt idx="1997">EDGGCTA2</cx:pt>
          <cx:pt idx="1998">EDGGCTA3</cx:pt>
          <cx:pt idx="1999">EDGGCTA4</cx:pt>
          <cx:pt idx="2000">EDGGCTA5</cx:pt>
          <cx:pt idx="2001">EDGGCTA6</cx:pt>
          <cx:pt idx="2002">EDGGCC</cx:pt>
          <cx:pt idx="2003">EDGGCTA2</cx:pt>
          <cx:pt idx="2004">EDGGCTA3</cx:pt>
          <cx:pt idx="2005">EDGGCTA4</cx:pt>
          <cx:pt idx="2006">EDGGCTA5</cx:pt>
          <cx:pt idx="2007">EDGGCTA6</cx:pt>
          <cx:pt idx="2008">EDGGCC</cx:pt>
          <cx:pt idx="2009">EDGGCTA2</cx:pt>
          <cx:pt idx="2010">EDGGCTA3</cx:pt>
          <cx:pt idx="2011">EDGGCTA4</cx:pt>
          <cx:pt idx="2012">EDGGCTA5</cx:pt>
          <cx:pt idx="2013">EDGGCTA6</cx:pt>
          <cx:pt idx="2014">EDGGCC</cx:pt>
          <cx:pt idx="2015">EDGGCTA2</cx:pt>
          <cx:pt idx="2016">EDGGCTA3</cx:pt>
          <cx:pt idx="2017">EDGGCTA4</cx:pt>
          <cx:pt idx="2018">EDGGCTA5</cx:pt>
          <cx:pt idx="2019">EDGGCTA6</cx:pt>
          <cx:pt idx="2020">EDGGCC</cx:pt>
          <cx:pt idx="2021">EDGGCTA2</cx:pt>
          <cx:pt idx="2022">EDGGCTA3</cx:pt>
          <cx:pt idx="2023">EDGGCTA4</cx:pt>
          <cx:pt idx="2024">EDGGCTA5</cx:pt>
          <cx:pt idx="2025">EDGGCTA6</cx:pt>
          <cx:pt idx="2026">EDGGCC</cx:pt>
          <cx:pt idx="2027">EDGGCTA2</cx:pt>
          <cx:pt idx="2028">EDGGCTA3</cx:pt>
          <cx:pt idx="2029">EDGGCTA4</cx:pt>
          <cx:pt idx="2030">EDGGCTA5</cx:pt>
          <cx:pt idx="2031">EDGGCTA6</cx:pt>
          <cx:pt idx="2032">EDGGCC</cx:pt>
          <cx:pt idx="2033">EDGGCTA2</cx:pt>
          <cx:pt idx="2034">EDGGCTA3</cx:pt>
          <cx:pt idx="2035">EDGGCTA4</cx:pt>
          <cx:pt idx="2036">EDGGCTA5</cx:pt>
          <cx:pt idx="2037">EDGGCTA6</cx:pt>
          <cx:pt idx="2038">EDGGCC</cx:pt>
          <cx:pt idx="2039">EDGGCTA2</cx:pt>
          <cx:pt idx="2040">EDGGCTA3</cx:pt>
          <cx:pt idx="2041">EDGGCTA4</cx:pt>
          <cx:pt idx="2042">EDGGCTA5</cx:pt>
          <cx:pt idx="2043">EDGGCTA6</cx:pt>
          <cx:pt idx="2044">EDGGCC</cx:pt>
          <cx:pt idx="2045">EDGGCTA2</cx:pt>
          <cx:pt idx="2046">EDGGCTA3</cx:pt>
          <cx:pt idx="2047">EDGGCTA4</cx:pt>
          <cx:pt idx="2048">EDGGCTA5</cx:pt>
          <cx:pt idx="2049">EDGGCTA6</cx:pt>
          <cx:pt idx="2050">EDGGCC</cx:pt>
          <cx:pt idx="2051">EDGGCTA2</cx:pt>
          <cx:pt idx="2052">EDGGCTA3</cx:pt>
          <cx:pt idx="2053">EDGGCTA4</cx:pt>
          <cx:pt idx="2054">EDGGCTA5</cx:pt>
          <cx:pt idx="2055">EDGGCTA6</cx:pt>
          <cx:pt idx="2056">EDGGCC</cx:pt>
          <cx:pt idx="2057">EDGGCTA2</cx:pt>
          <cx:pt idx="2058">EDGGCTA3</cx:pt>
          <cx:pt idx="2059">EDGGCTA4</cx:pt>
          <cx:pt idx="2060">EDGGCTA5</cx:pt>
          <cx:pt idx="2061">EDGGCTA6</cx:pt>
          <cx:pt idx="2062">EDGGCC</cx:pt>
          <cx:pt idx="2063">EDGGCTA2</cx:pt>
          <cx:pt idx="2064">EDGGCTA3</cx:pt>
          <cx:pt idx="2065">EDGGCTA4</cx:pt>
          <cx:pt idx="2066">EDGGCTA5</cx:pt>
          <cx:pt idx="2067">EDGGCTA6</cx:pt>
          <cx:pt idx="2068">EDGGCC</cx:pt>
          <cx:pt idx="2069">EDGGCTA2</cx:pt>
          <cx:pt idx="2070">EDGGCTA3</cx:pt>
          <cx:pt idx="2071">EDGGCTA4</cx:pt>
          <cx:pt idx="2072">EDGGCTA5</cx:pt>
          <cx:pt idx="2073">EDGGCTA6</cx:pt>
          <cx:pt idx="2074">EDGGCC</cx:pt>
          <cx:pt idx="2075">EDGGCTA2</cx:pt>
          <cx:pt idx="2076">EDGGCTA3</cx:pt>
          <cx:pt idx="2077">EDGGCTA4</cx:pt>
          <cx:pt idx="2078">EDGGCTA5</cx:pt>
          <cx:pt idx="2079">EDGGCTA6</cx:pt>
          <cx:pt idx="2080">EDGGCC</cx:pt>
          <cx:pt idx="2081">EDGGCTA2</cx:pt>
          <cx:pt idx="2082">EDGGCTA3</cx:pt>
          <cx:pt idx="2083">EDGGCTA4</cx:pt>
          <cx:pt idx="2084">EDGGCTA5</cx:pt>
          <cx:pt idx="2085">EDGGCTA6</cx:pt>
          <cx:pt idx="2086">EDGGCC</cx:pt>
          <cx:pt idx="2087">EDGGCTA2</cx:pt>
          <cx:pt idx="2088">EDGGCTA3</cx:pt>
          <cx:pt idx="2089">EDGGCTA4</cx:pt>
          <cx:pt idx="2090">EDGGCTA5</cx:pt>
          <cx:pt idx="2091">EDGGCTA6</cx:pt>
          <cx:pt idx="2092">EDGGCC</cx:pt>
          <cx:pt idx="2093">EDGGCTA2</cx:pt>
          <cx:pt idx="2094">EDGGCTA3</cx:pt>
          <cx:pt idx="2095">EDGGCTA4</cx:pt>
          <cx:pt idx="2096">EDGGCTA5</cx:pt>
          <cx:pt idx="2097">EDGGCTA6</cx:pt>
          <cx:pt idx="2098">EDGGCC</cx:pt>
          <cx:pt idx="2099">EDGGCTA2</cx:pt>
          <cx:pt idx="2100">EDGGCTA3</cx:pt>
          <cx:pt idx="2101">EDGGCTA4</cx:pt>
          <cx:pt idx="2102">EDGGCTA5</cx:pt>
          <cx:pt idx="2103">EDGGCTA6</cx:pt>
          <cx:pt idx="2104">EDGGCC</cx:pt>
          <cx:pt idx="2105">EDGGCTA2</cx:pt>
          <cx:pt idx="2106">EDGGCTA3</cx:pt>
          <cx:pt idx="2107">EDGGCTA4</cx:pt>
          <cx:pt idx="2108">EDGGCTA5</cx:pt>
          <cx:pt idx="2109">EDGGCTA6</cx:pt>
          <cx:pt idx="2110">EDGGCC</cx:pt>
          <cx:pt idx="2111">EDGGCTA2</cx:pt>
          <cx:pt idx="2112">EDGGCTA3</cx:pt>
          <cx:pt idx="2113">EDGGCTA4</cx:pt>
          <cx:pt idx="2114">EDGGCTA5</cx:pt>
          <cx:pt idx="2115">EDGGCTA6</cx:pt>
          <cx:pt idx="2116">EDGGCC</cx:pt>
          <cx:pt idx="2117">EDGGCTA2</cx:pt>
          <cx:pt idx="2118">EDGGCTA3</cx:pt>
          <cx:pt idx="2119">EDGGCTA4</cx:pt>
          <cx:pt idx="2120">EDGGCTA5</cx:pt>
          <cx:pt idx="2121">EDGGCTA6</cx:pt>
          <cx:pt idx="2122">EDGGCC</cx:pt>
          <cx:pt idx="2123">EDGGCTA2</cx:pt>
          <cx:pt idx="2124">EDGGCTA3</cx:pt>
          <cx:pt idx="2125">EDGGCTA4</cx:pt>
          <cx:pt idx="2126">EDGGCTA5</cx:pt>
          <cx:pt idx="2127">EDGGCTA6</cx:pt>
          <cx:pt idx="2128">EDGGCC</cx:pt>
          <cx:pt idx="2129">EDGGCTA2</cx:pt>
          <cx:pt idx="2130">EDGGCTA3</cx:pt>
          <cx:pt idx="2131">EDGGCTA4</cx:pt>
          <cx:pt idx="2132">EDGGCTA5</cx:pt>
          <cx:pt idx="2133">EDGGCTA6</cx:pt>
          <cx:pt idx="2134">EDGGCC</cx:pt>
          <cx:pt idx="2135">EDGGCTA2</cx:pt>
          <cx:pt idx="2136">EDGGCTA3</cx:pt>
          <cx:pt idx="2137">EDGGCTA4</cx:pt>
          <cx:pt idx="2138">EDGGCTA5</cx:pt>
          <cx:pt idx="2139">EDGGCTA6</cx:pt>
          <cx:pt idx="2140">EDGGCC</cx:pt>
          <cx:pt idx="2141">EDGGCTA2</cx:pt>
          <cx:pt idx="2142">EDGGCTA3</cx:pt>
          <cx:pt idx="2143">EDGGCTA4</cx:pt>
          <cx:pt idx="2144">EDGGCTA5</cx:pt>
          <cx:pt idx="2145">EDGGCTA6</cx:pt>
          <cx:pt idx="2146">EDGGCC</cx:pt>
          <cx:pt idx="2147">EDGGCTA2</cx:pt>
          <cx:pt idx="2148">EDGGCTA3</cx:pt>
          <cx:pt idx="2149">EDGGCTA4</cx:pt>
          <cx:pt idx="2150">EDGGCTA5</cx:pt>
          <cx:pt idx="2151">EDGGCTA6</cx:pt>
          <cx:pt idx="2152">EDGGCC</cx:pt>
          <cx:pt idx="2153">EDGGCTA2</cx:pt>
          <cx:pt idx="2154">EDGGCTA3</cx:pt>
          <cx:pt idx="2155">EDGGCTA4</cx:pt>
          <cx:pt idx="2156">EDGGCTA5</cx:pt>
          <cx:pt idx="2157">EDGGCTA6</cx:pt>
          <cx:pt idx="2158">EDGGCC</cx:pt>
          <cx:pt idx="2159">EDGGCTA2</cx:pt>
          <cx:pt idx="2160">EDGGCTA3</cx:pt>
          <cx:pt idx="2161">EDGGCTA4</cx:pt>
          <cx:pt idx="2162">EDGGCTA5</cx:pt>
          <cx:pt idx="2163">EDGGCTA6</cx:pt>
          <cx:pt idx="2164">EDGGCC</cx:pt>
          <cx:pt idx="2165">EDGGCTA2</cx:pt>
          <cx:pt idx="2166">EDGGCTA3</cx:pt>
          <cx:pt idx="2167">EDGGCTA4</cx:pt>
          <cx:pt idx="2168">EDGGCTA5</cx:pt>
          <cx:pt idx="2169">EDGGCTA6</cx:pt>
          <cx:pt idx="2170">EDGGCC</cx:pt>
          <cx:pt idx="2171">EDGGCTA2</cx:pt>
          <cx:pt idx="2172">EDGGCTA3</cx:pt>
          <cx:pt idx="2173">EDGGCTA4</cx:pt>
          <cx:pt idx="2174">EDGGCTA5</cx:pt>
          <cx:pt idx="2175">EDGGCTA6</cx:pt>
          <cx:pt idx="2176">EDGGCC</cx:pt>
          <cx:pt idx="2177">EDGGCTA2</cx:pt>
          <cx:pt idx="2178">EDGGCTA3</cx:pt>
          <cx:pt idx="2179">EDGGCTA4</cx:pt>
          <cx:pt idx="2180">EDGGCTA5</cx:pt>
          <cx:pt idx="2181">EDGGCTA6</cx:pt>
          <cx:pt idx="2182">EDGGCC</cx:pt>
          <cx:pt idx="2183">EDGGCTA2</cx:pt>
          <cx:pt idx="2184">EDGGCTA3</cx:pt>
          <cx:pt idx="2185">EDGGCTA4</cx:pt>
          <cx:pt idx="2186">EDGGCTA5</cx:pt>
          <cx:pt idx="2187">EDGGCTA6</cx:pt>
          <cx:pt idx="2188">EDGGCC</cx:pt>
          <cx:pt idx="2189">EDGGCTA2</cx:pt>
          <cx:pt idx="2190">EDGGCTA3</cx:pt>
          <cx:pt idx="2191">EDGGCTA4</cx:pt>
          <cx:pt idx="2192">EDGGCTA5</cx:pt>
          <cx:pt idx="2193">EDGGCTA6</cx:pt>
          <cx:pt idx="2194">EDGGCC</cx:pt>
          <cx:pt idx="2195">EDGGCTA2</cx:pt>
          <cx:pt idx="2196">EDGGCTA3</cx:pt>
          <cx:pt idx="2197">EDGGCTA4</cx:pt>
          <cx:pt idx="2198">EDGGCTA5</cx:pt>
          <cx:pt idx="2199">EDGGCTA6</cx:pt>
          <cx:pt idx="2200">EDGGCC</cx:pt>
          <cx:pt idx="2201">EDGGCTA2</cx:pt>
          <cx:pt idx="2202">EDGGCTA3</cx:pt>
          <cx:pt idx="2203">EDGGCTA4</cx:pt>
          <cx:pt idx="2204">EDGGCTA5</cx:pt>
          <cx:pt idx="2205">EDGGCTA6</cx:pt>
          <cx:pt idx="2206">EDGGCC</cx:pt>
          <cx:pt idx="2207">EDGGCTA2</cx:pt>
          <cx:pt idx="2208">EDGGCTA3</cx:pt>
          <cx:pt idx="2209">EDGGCTA4</cx:pt>
          <cx:pt idx="2210">EDGGCTA5</cx:pt>
          <cx:pt idx="2211">EDGGCTA6</cx:pt>
          <cx:pt idx="2212">EDGGCC</cx:pt>
          <cx:pt idx="2213">EDGGCTA2</cx:pt>
          <cx:pt idx="2214">EDGGCTA3</cx:pt>
          <cx:pt idx="2215">EDGGCTA4</cx:pt>
          <cx:pt idx="2216">EDGGCTA5</cx:pt>
          <cx:pt idx="2217">EDGGCTA6</cx:pt>
          <cx:pt idx="2218">EDGGCC</cx:pt>
          <cx:pt idx="2219">EDGGCTA2</cx:pt>
          <cx:pt idx="2220">EDGGCTA3</cx:pt>
          <cx:pt idx="2221">EDGGCTA4</cx:pt>
          <cx:pt idx="2222">EDGGCTA5</cx:pt>
          <cx:pt idx="2223">EDGGCTA6</cx:pt>
          <cx:pt idx="2224">EDGGCC</cx:pt>
          <cx:pt idx="2225">EDGGCTA2</cx:pt>
          <cx:pt idx="2226">EDGGCTA3</cx:pt>
          <cx:pt idx="2227">EDGGCTA4</cx:pt>
          <cx:pt idx="2228">EDGGCTA5</cx:pt>
          <cx:pt idx="2229">EDGGCTA6</cx:pt>
          <cx:pt idx="2230">EDGGCC</cx:pt>
          <cx:pt idx="2231">EDGGCTA2</cx:pt>
          <cx:pt idx="2232">EDGGCTA3</cx:pt>
          <cx:pt idx="2233">EDGGCTA4</cx:pt>
          <cx:pt idx="2234">EDGGCTA5</cx:pt>
          <cx:pt idx="2235">EDGGCTA6</cx:pt>
          <cx:pt idx="2236">EDGGCC</cx:pt>
          <cx:pt idx="2237">EDGGCTA2</cx:pt>
          <cx:pt idx="2238">EDGGCTA3</cx:pt>
          <cx:pt idx="2239">EDGGCTA4</cx:pt>
          <cx:pt idx="2240">EDGGCTA5</cx:pt>
          <cx:pt idx="2241">EDGGCTA6</cx:pt>
          <cx:pt idx="2242">EDGGCC</cx:pt>
          <cx:pt idx="2243">EDGGCTA2</cx:pt>
          <cx:pt idx="2244">EDGGCTA3</cx:pt>
          <cx:pt idx="2245">EDGGCTA4</cx:pt>
          <cx:pt idx="2246">EDGGCTA5</cx:pt>
          <cx:pt idx="2247">EDGGCTA6</cx:pt>
          <cx:pt idx="2248">EDGGCC</cx:pt>
          <cx:pt idx="2249">EDGGCTA2</cx:pt>
          <cx:pt idx="2250">EDGGCTA3</cx:pt>
          <cx:pt idx="2251">EDGGCTA4</cx:pt>
          <cx:pt idx="2252">EDGGCTA5</cx:pt>
          <cx:pt idx="2253">EDGGCTA6</cx:pt>
          <cx:pt idx="2254">EDGGCC</cx:pt>
          <cx:pt idx="2255">EDGGCTA2</cx:pt>
          <cx:pt idx="2256">EDGGCTA3</cx:pt>
          <cx:pt idx="2257">EDGGCTA4</cx:pt>
          <cx:pt idx="2258">EDGGCTA5</cx:pt>
          <cx:pt idx="2259">EDGGCTA6</cx:pt>
          <cx:pt idx="2260">EDGGCC</cx:pt>
          <cx:pt idx="2261">EDGGCTA2</cx:pt>
          <cx:pt idx="2262">EDGGCTA3</cx:pt>
          <cx:pt idx="2263">EDGGCTA4</cx:pt>
          <cx:pt idx="2264">EDGGCTA5</cx:pt>
          <cx:pt idx="2265">EDGGCTA6</cx:pt>
          <cx:pt idx="2266">EDGGCC</cx:pt>
          <cx:pt idx="2267">EDGGCTA2</cx:pt>
          <cx:pt idx="2268">EDGGCTA3</cx:pt>
          <cx:pt idx="2269">EDGGCTA4</cx:pt>
          <cx:pt idx="2270">EDGGCTA5</cx:pt>
          <cx:pt idx="2271">EDGGCTA6</cx:pt>
          <cx:pt idx="2272">EDGGCC</cx:pt>
          <cx:pt idx="2273">EDGGCTA2</cx:pt>
          <cx:pt idx="2274">EDGGCTA3</cx:pt>
          <cx:pt idx="2275">EDGGCTA4</cx:pt>
          <cx:pt idx="2276">EDGGCTA5</cx:pt>
          <cx:pt idx="2277">EDGGCTA6</cx:pt>
          <cx:pt idx="2278">EDGGCC</cx:pt>
          <cx:pt idx="2279">EDGGCTA2</cx:pt>
          <cx:pt idx="2280">EDGGCTA3</cx:pt>
          <cx:pt idx="2281">EDGGCTA4</cx:pt>
          <cx:pt idx="2282">EDGGCTA5</cx:pt>
          <cx:pt idx="2283">EDGGCTA6</cx:pt>
          <cx:pt idx="2284">EDGGCC</cx:pt>
          <cx:pt idx="2285">EDGGCTA2</cx:pt>
          <cx:pt idx="2286">EDGGCTA3</cx:pt>
          <cx:pt idx="2287">EDGGCTA4</cx:pt>
          <cx:pt idx="2288">EDGGCTA5</cx:pt>
          <cx:pt idx="2289">EDGGCTA6</cx:pt>
          <cx:pt idx="2290">EDGGCC</cx:pt>
          <cx:pt idx="2291">EDGGCTA2</cx:pt>
          <cx:pt idx="2292">EDGGCTA3</cx:pt>
          <cx:pt idx="2293">EDGGCTA4</cx:pt>
          <cx:pt idx="2294">EDGGCTA5</cx:pt>
          <cx:pt idx="2295">EDGGCTA6</cx:pt>
          <cx:pt idx="2296">EDGGCC</cx:pt>
          <cx:pt idx="2297">EDGGCTA2</cx:pt>
          <cx:pt idx="2298">EDGGCTA3</cx:pt>
          <cx:pt idx="2299">EDGGCTA4</cx:pt>
          <cx:pt idx="2300">EDGGCTA5</cx:pt>
          <cx:pt idx="2301">EDGGCTA6</cx:pt>
          <cx:pt idx="2302">EDGGCC</cx:pt>
          <cx:pt idx="2303">EDGGCTA2</cx:pt>
          <cx:pt idx="2304">EDGGCTA3</cx:pt>
          <cx:pt idx="2305">EDGGCTA4</cx:pt>
          <cx:pt idx="2306">EDGGCTA5</cx:pt>
          <cx:pt idx="2307">EDGGCTA6</cx:pt>
          <cx:pt idx="2308">EDGGCC</cx:pt>
          <cx:pt idx="2309">EDGGCTA2</cx:pt>
          <cx:pt idx="2310">EDGGCTA3</cx:pt>
          <cx:pt idx="2311">EDGGCTA4</cx:pt>
          <cx:pt idx="2312">EDGGCTA5</cx:pt>
          <cx:pt idx="2313">EDGGCTA6</cx:pt>
          <cx:pt idx="2314">EDGGCC</cx:pt>
          <cx:pt idx="2315">EDGGCTA2</cx:pt>
          <cx:pt idx="2316">EDGGCTA3</cx:pt>
          <cx:pt idx="2317">EDGGCTA4</cx:pt>
          <cx:pt idx="2318">EDGGCTA5</cx:pt>
          <cx:pt idx="2319">EDGGCTA6</cx:pt>
          <cx:pt idx="2320">EDGGCC</cx:pt>
          <cx:pt idx="2321">EDGGCTA2</cx:pt>
          <cx:pt idx="2322">EDGGCTA3</cx:pt>
          <cx:pt idx="2323">EDGGCTA4</cx:pt>
          <cx:pt idx="2324">EDGGCTA5</cx:pt>
          <cx:pt idx="2325">EDGGCTA6</cx:pt>
          <cx:pt idx="2326">EDGGCC</cx:pt>
          <cx:pt idx="2327">EDGGCTA2</cx:pt>
          <cx:pt idx="2328">EDGGCTA3</cx:pt>
          <cx:pt idx="2329">EDGGCTA4</cx:pt>
          <cx:pt idx="2330">EDGGCTA5</cx:pt>
          <cx:pt idx="2331">EDGGCTA6</cx:pt>
          <cx:pt idx="2332">EDGGCC</cx:pt>
          <cx:pt idx="2333">EDGGCTA2</cx:pt>
          <cx:pt idx="2334">EDGGCTA3</cx:pt>
          <cx:pt idx="2335">EDGGCTA4</cx:pt>
          <cx:pt idx="2336">EDGGCTA5</cx:pt>
          <cx:pt idx="2337">EDGGCTA6</cx:pt>
          <cx:pt idx="2338">EDGGCC</cx:pt>
          <cx:pt idx="2339">EDGGCTA2</cx:pt>
          <cx:pt idx="2340">EDGGCTA3</cx:pt>
          <cx:pt idx="2341">EDGGCTA4</cx:pt>
          <cx:pt idx="2342">EDGGCTA5</cx:pt>
          <cx:pt idx="2343">EDGGCTA6</cx:pt>
          <cx:pt idx="2344">EDGGCC</cx:pt>
          <cx:pt idx="2345">EDGGCTA2</cx:pt>
          <cx:pt idx="2346">EDGGCTA3</cx:pt>
          <cx:pt idx="2347">EDGGCTA4</cx:pt>
          <cx:pt idx="2348">EDGGCTA5</cx:pt>
          <cx:pt idx="2349">EDGGCTA6</cx:pt>
          <cx:pt idx="2350">EDGGCC</cx:pt>
          <cx:pt idx="2351">EDGGCTA2</cx:pt>
          <cx:pt idx="2352">EDGGCTA3</cx:pt>
          <cx:pt idx="2353">EDGGCTA4</cx:pt>
          <cx:pt idx="2354">EDGGCTA5</cx:pt>
          <cx:pt idx="2355">EDGGCTA6</cx:pt>
          <cx:pt idx="2356">EDGGCC</cx:pt>
          <cx:pt idx="2357">EDGGCTA2</cx:pt>
          <cx:pt idx="2358">EDGGCTA3</cx:pt>
          <cx:pt idx="2359">EDGGCTA4</cx:pt>
          <cx:pt idx="2360">EDGGCTA5</cx:pt>
          <cx:pt idx="2361">EDGGCTA6</cx:pt>
          <cx:pt idx="2362">EDGGCC</cx:pt>
          <cx:pt idx="2363">EDGGCTA2</cx:pt>
          <cx:pt idx="2364">EDGGCTA3</cx:pt>
          <cx:pt idx="2365">EDGGCTA4</cx:pt>
          <cx:pt idx="2366">EDGGCTA5</cx:pt>
          <cx:pt idx="2367">EDGGCTA6</cx:pt>
          <cx:pt idx="2368">EDGGCC</cx:pt>
          <cx:pt idx="2369">EDGGCTA2</cx:pt>
          <cx:pt idx="2370">EDGGCTA3</cx:pt>
          <cx:pt idx="2371">EDGGCTA4</cx:pt>
          <cx:pt idx="2372">EDGGCTA5</cx:pt>
          <cx:pt idx="2373">EDGGCTA6</cx:pt>
          <cx:pt idx="2374">EDGGCC</cx:pt>
          <cx:pt idx="2375">EDGGCTA2</cx:pt>
          <cx:pt idx="2376">EDGGCTA3</cx:pt>
          <cx:pt idx="2377">EDGGCTA4</cx:pt>
          <cx:pt idx="2378">EDGGCTA5</cx:pt>
          <cx:pt idx="2379">EDGGCTA6</cx:pt>
          <cx:pt idx="2380">EDGGCC</cx:pt>
          <cx:pt idx="2381">EDGGCTA2</cx:pt>
          <cx:pt idx="2382">EDGGCTA3</cx:pt>
          <cx:pt idx="2383">EDGGCTA4</cx:pt>
          <cx:pt idx="2384">EDGGCTA5</cx:pt>
          <cx:pt idx="2385">EDGGCTA6</cx:pt>
          <cx:pt idx="2386">EDGGCC</cx:pt>
          <cx:pt idx="2387">EDGGCTA2</cx:pt>
          <cx:pt idx="2388">EDGGCTA3</cx:pt>
          <cx:pt idx="2389">EDGGCTA4</cx:pt>
          <cx:pt idx="2390">EDGGCTA5</cx:pt>
          <cx:pt idx="2391">EDGGCTA6</cx:pt>
          <cx:pt idx="2392">EDGGCC</cx:pt>
          <cx:pt idx="2393">EDGGCTA2</cx:pt>
          <cx:pt idx="2394">EDGGCTA3</cx:pt>
          <cx:pt idx="2395">EDGGCTA4</cx:pt>
          <cx:pt idx="2396">EDGGCTA5</cx:pt>
          <cx:pt idx="2397">EDGGCTA6</cx:pt>
          <cx:pt idx="2398">EDGGCC</cx:pt>
          <cx:pt idx="2399">EDGGCTA2</cx:pt>
          <cx:pt idx="2400">EDGGCTA3</cx:pt>
          <cx:pt idx="2401">EDGGCTA4</cx:pt>
          <cx:pt idx="2402">EDGGCTA5</cx:pt>
          <cx:pt idx="2403">EDGGCTA6</cx:pt>
          <cx:pt idx="2404">EDGGCC</cx:pt>
          <cx:pt idx="2405">EDGGCTA2</cx:pt>
          <cx:pt idx="2406">EDGGCTA3</cx:pt>
          <cx:pt idx="2407">EDGGCTA4</cx:pt>
          <cx:pt idx="2408">EDGGCTA5</cx:pt>
          <cx:pt idx="2409">EDGGCTA6</cx:pt>
          <cx:pt idx="2410">EDGGCC</cx:pt>
          <cx:pt idx="2411">EDGGCTA2</cx:pt>
          <cx:pt idx="2412">EDGGCTA3</cx:pt>
          <cx:pt idx="2413">EDGGCTA4</cx:pt>
          <cx:pt idx="2414">EDGGCTA5</cx:pt>
          <cx:pt idx="2415">EDGGCTA6</cx:pt>
          <cx:pt idx="2416">EDGGCC</cx:pt>
          <cx:pt idx="2417">EDGGCTA2</cx:pt>
          <cx:pt idx="2418">EDGGCTA3</cx:pt>
          <cx:pt idx="2419">EDGGCTA4</cx:pt>
          <cx:pt idx="2420">EDGGCTA5</cx:pt>
          <cx:pt idx="2421">EDGGCTA6</cx:pt>
          <cx:pt idx="2422">EDGGCC</cx:pt>
          <cx:pt idx="2423">EDGGCTA2</cx:pt>
          <cx:pt idx="2424">EDGGCTA3</cx:pt>
          <cx:pt idx="2425">EDGGCTA4</cx:pt>
          <cx:pt idx="2426">EDGGCTA5</cx:pt>
          <cx:pt idx="2427">EDGGCTA6</cx:pt>
          <cx:pt idx="2428">EDGGCC</cx:pt>
          <cx:pt idx="2429">EDGGCTA2</cx:pt>
          <cx:pt idx="2430">EDGGCTA3</cx:pt>
          <cx:pt idx="2431">EDGGCTA4</cx:pt>
          <cx:pt idx="2432">EDGGCTA5</cx:pt>
          <cx:pt idx="2433">EDGGCTA6</cx:pt>
          <cx:pt idx="2434">EDGGCC</cx:pt>
          <cx:pt idx="2435">EDGGCTA2</cx:pt>
          <cx:pt idx="2436">EDGGCTA3</cx:pt>
          <cx:pt idx="2437">EDGGCTA4</cx:pt>
          <cx:pt idx="2438">EDGGCTA5</cx:pt>
          <cx:pt idx="2439">EDGGCTA6</cx:pt>
          <cx:pt idx="2440">EDGGCC</cx:pt>
          <cx:pt idx="2441">EDGGCTA2</cx:pt>
          <cx:pt idx="2442">EDGGCTA3</cx:pt>
          <cx:pt idx="2443">EDGGCTA4</cx:pt>
          <cx:pt idx="2444">EDGGCTA5</cx:pt>
          <cx:pt idx="2445">EDGGCTA6</cx:pt>
          <cx:pt idx="2446">EDGGCC</cx:pt>
          <cx:pt idx="2447">EDGGCTA2</cx:pt>
          <cx:pt idx="2448">EDGGCTA3</cx:pt>
          <cx:pt idx="2449">EDGGCTA4</cx:pt>
          <cx:pt idx="2450">EDGGCTA5</cx:pt>
          <cx:pt idx="2451">EDGGCTA6</cx:pt>
          <cx:pt idx="2452">EDGGCC</cx:pt>
          <cx:pt idx="2453">EDGGCTA2</cx:pt>
          <cx:pt idx="2454">EDGGCTA3</cx:pt>
          <cx:pt idx="2455">EDGGCTA4</cx:pt>
          <cx:pt idx="2456">EDGGCTA5</cx:pt>
          <cx:pt idx="2457">EDGGCTA6</cx:pt>
          <cx:pt idx="2458">EDGGCC</cx:pt>
          <cx:pt idx="2459">EDGGCTA2</cx:pt>
          <cx:pt idx="2460">EDGGCTA3</cx:pt>
          <cx:pt idx="2461">EDGGCTA4</cx:pt>
          <cx:pt idx="2462">EDGGCTA5</cx:pt>
          <cx:pt idx="2463">EDGGCTA6</cx:pt>
          <cx:pt idx="2464">EDGGCC</cx:pt>
          <cx:pt idx="2465">EDGGCTA2</cx:pt>
          <cx:pt idx="2466">EDGGCTA3</cx:pt>
          <cx:pt idx="2467">EDGGCTA4</cx:pt>
          <cx:pt idx="2468">EDGGCTA5</cx:pt>
          <cx:pt idx="2469">EDGGCTA6</cx:pt>
          <cx:pt idx="2470">EDGGCC</cx:pt>
          <cx:pt idx="2471">EDGGCTA2</cx:pt>
          <cx:pt idx="2472">EDGGCTA3</cx:pt>
          <cx:pt idx="2473">EDGGCTA4</cx:pt>
          <cx:pt idx="2474">EDGGCTA5</cx:pt>
          <cx:pt idx="2475">EDGGCTA6</cx:pt>
          <cx:pt idx="2476">EDGGCC</cx:pt>
          <cx:pt idx="2477">EDGGCTA2</cx:pt>
          <cx:pt idx="2478">EDGGCTA3</cx:pt>
          <cx:pt idx="2479">EDGGCTA4</cx:pt>
          <cx:pt idx="2480">EDGGCTA5</cx:pt>
          <cx:pt idx="2481">EDGGCTA6</cx:pt>
          <cx:pt idx="2482">EDGGCC</cx:pt>
          <cx:pt idx="2483">EDGGCTA2</cx:pt>
          <cx:pt idx="2484">EDGGCTA3</cx:pt>
          <cx:pt idx="2485">EDGGCTA4</cx:pt>
          <cx:pt idx="2486">EDGGCTA5</cx:pt>
          <cx:pt idx="2487">EDGGCTA6</cx:pt>
          <cx:pt idx="2488">EDGGCC</cx:pt>
          <cx:pt idx="2489">EDGGCTA2</cx:pt>
          <cx:pt idx="2490">EDGGCTA3</cx:pt>
          <cx:pt idx="2491">EDGGCTA4</cx:pt>
          <cx:pt idx="2492">EDGGCTA5</cx:pt>
          <cx:pt idx="2493">EDGGCTA6</cx:pt>
          <cx:pt idx="2494">EDGGCC</cx:pt>
          <cx:pt idx="2495">EDGGCTA2</cx:pt>
          <cx:pt idx="2496">EDGGCTA3</cx:pt>
          <cx:pt idx="2497">EDGGCTA4</cx:pt>
          <cx:pt idx="2498">EDGGCTA5</cx:pt>
          <cx:pt idx="2499">EDGGCTA6</cx:pt>
          <cx:pt idx="2500">EDGGCC</cx:pt>
          <cx:pt idx="2501">EDGGCTA2</cx:pt>
          <cx:pt idx="2502">EDGGCTA3</cx:pt>
          <cx:pt idx="2503">EDGGCTA4</cx:pt>
          <cx:pt idx="2504">EDGGCTA5</cx:pt>
          <cx:pt idx="2505">EDGGCTA6</cx:pt>
          <cx:pt idx="2506">EDGGCC</cx:pt>
          <cx:pt idx="2507">EDGGCTA2</cx:pt>
          <cx:pt idx="2508">EDGGCTA3</cx:pt>
          <cx:pt idx="2509">EDGGCTA4</cx:pt>
          <cx:pt idx="2510">EDGGCTA5</cx:pt>
          <cx:pt idx="2511">EDGGCTA6</cx:pt>
          <cx:pt idx="2512">EDGGCC</cx:pt>
          <cx:pt idx="2513">EDGGCTA2</cx:pt>
          <cx:pt idx="2514">EDGGCTA3</cx:pt>
          <cx:pt idx="2515">EDGGCTA4</cx:pt>
          <cx:pt idx="2516">EDGGCTA5</cx:pt>
          <cx:pt idx="2517">EDGGCTA6</cx:pt>
          <cx:pt idx="2518">EDGGCC</cx:pt>
          <cx:pt idx="2519">EDGGCTA2</cx:pt>
          <cx:pt idx="2520">EDGGCTA3</cx:pt>
          <cx:pt idx="2521">EDGGCTA4</cx:pt>
          <cx:pt idx="2522">EDGGCTA5</cx:pt>
          <cx:pt idx="2523">EDGGCTA6</cx:pt>
          <cx:pt idx="2524">EDGGCC</cx:pt>
          <cx:pt idx="2525">EDGGCTA2</cx:pt>
          <cx:pt idx="2526">EDGGCTA3</cx:pt>
          <cx:pt idx="2527">EDGGCTA4</cx:pt>
          <cx:pt idx="2528">EDGGCTA5</cx:pt>
          <cx:pt idx="2529">EDGGCTA6</cx:pt>
          <cx:pt idx="2530">EDGGCC</cx:pt>
          <cx:pt idx="2531">EDGGCTA2</cx:pt>
          <cx:pt idx="2532">EDGGCTA3</cx:pt>
          <cx:pt idx="2533">EDGGCTA4</cx:pt>
          <cx:pt idx="2534">EDGGCTA5</cx:pt>
          <cx:pt idx="2535">EDGGCTA6</cx:pt>
          <cx:pt idx="2536">EDGGCC</cx:pt>
          <cx:pt idx="2537">EDGGCTA2</cx:pt>
          <cx:pt idx="2538">EDGGCTA3</cx:pt>
          <cx:pt idx="2539">EDGGCTA4</cx:pt>
          <cx:pt idx="2540">EDGGCTA5</cx:pt>
          <cx:pt idx="2541">EDGGCTA6</cx:pt>
          <cx:pt idx="2542">EDGGCC</cx:pt>
          <cx:pt idx="2543">EDGGCTA2</cx:pt>
          <cx:pt idx="2544">EDGGCTA3</cx:pt>
          <cx:pt idx="2545">EDGGCTA4</cx:pt>
          <cx:pt idx="2546">EDGGCTA5</cx:pt>
          <cx:pt idx="2547">EDGGCTA6</cx:pt>
          <cx:pt idx="2548">EDGGCC</cx:pt>
          <cx:pt idx="2549">EDGGCTA2</cx:pt>
          <cx:pt idx="2550">EDGGCTA3</cx:pt>
          <cx:pt idx="2551">EDGGCTA4</cx:pt>
          <cx:pt idx="2552">EDGGCTA5</cx:pt>
          <cx:pt idx="2553">EDGGCTA6</cx:pt>
          <cx:pt idx="2554">EDGGCC</cx:pt>
        </cx:lvl>
      </cx:strDim>
      <cx:numDim type="val">
        <cx:f>Langen!$B$2:$B$2556</cx:f>
        <cx:lvl ptCount="2555" formatCode="0,00">
          <cx:pt idx="0">0.3381350197793046</cx:pt>
          <cx:pt idx="1">0.3025612515605493</cx:pt>
          <cx:pt idx="2">0.28923804446550566</cx:pt>
          <cx:pt idx="3">0.28173580077155191</cx:pt>
          <cx:pt idx="4">0.3078361380248173</cx:pt>
          <cx:pt idx="5">0.31100255873458943</cx:pt>
          <cx:pt idx="6">0.29663192871167499</cx:pt>
          <cx:pt idx="7">0.2699958123953099</cx:pt>
          <cx:pt idx="8">0.27380237122486584</cx:pt>
          <cx:pt idx="9">0.28015827973262708</cx:pt>
          <cx:pt idx="10">0.27387749553328672</cx:pt>
          <cx:pt idx="11">0.33564472800537276</cx:pt>
          <cx:pt idx="12">0.31596137017127141</cx:pt>
          <cx:pt idx="13">0.29412701169387517</cx:pt>
          <cx:pt idx="14">0.27207306947135346</cx:pt>
          <cx:pt idx="15">0.28779092702169629</cx:pt>
          <cx:pt idx="16">0.28701274726983017</cx:pt>
          <cx:pt idx="17">0.29387500448849146</cx:pt>
          <cx:pt idx="18">0.34357813547954391</cx:pt>
          <cx:pt idx="19">0.32761998041136142</cx:pt>
          <cx:pt idx="20">0.30223831897676851</cx:pt>
          <cx:pt idx="21">0.26781496864565524</cx:pt>
          <cx:pt idx="22">0.2825502293940832</cx:pt>
          <cx:pt idx="23">0.27625735378936439</cx:pt>
          <cx:pt idx="24">0.28519346861589934</cx:pt>
          <cx:pt idx="25">0.33621121121121122</cx:pt>
          <cx:pt idx="26">0.32201856676177482</cx:pt>
          <cx:pt idx="27">0.29567104555581164</cx:pt>
          <cx:pt idx="28">0.28628512113516341</cx:pt>
          <cx:pt idx="29">0.2753427235627402</cx:pt>
          <cx:pt idx="30">0.28307213643696705</cx:pt>
          <cx:pt idx="31">0.28460713766535833</cx:pt>
          <cx:pt idx="32">0.32605295620759539</cx:pt>
          <cx:pt idx="33">0.3044546401145386</cx:pt>
          <cx:pt idx="34">0.29985465116279075</cx:pt>
          <cx:pt idx="35">0.28800498953806536</cx:pt>
          <cx:pt idx="36">0.29408350460531324</cx:pt>
          <cx:pt idx="37">0.29133922724296002</cx:pt>
          <cx:pt idx="38">0.28834753283635073</cx:pt>
          <cx:pt idx="39">0.33623407540857031</cx:pt>
          <cx:pt idx="40">0.31496127862909867</cx:pt>
          <cx:pt idx="41">0.30095427059712776</cx:pt>
          <cx:pt idx="42">0.29186493774288208</cx:pt>
          <cx:pt idx="43">0.29492029571445072</cx:pt>
          <cx:pt idx="44">0.29280784097183876</cx:pt>
          <cx:pt idx="45">0.29738080725992144</cx:pt>
          <cx:pt idx="46">0.34367033142128739</cx:pt>
          <cx:pt idx="47">0.32867590454195539</cx:pt>
          <cx:pt idx="48">0.30253861922541914</cx:pt>
          <cx:pt idx="49">0.29389550728023051</cx:pt>
          <cx:pt idx="50">0.29289924377224197</cx:pt>
          <cx:pt idx="51">0.29543661713447072</cx:pt>
          <cx:pt idx="52">0.29106932613061848</cx:pt>
          <cx:pt idx="53">0.33390288838702009</cx:pt>
          <cx:pt idx="54">0.32373088856491344</cx:pt>
          <cx:pt idx="55">0.30040564085810734</cx:pt>
          <cx:pt idx="56">0.28800111895666936</cx:pt>
          <cx:pt idx="57">0.29534501642935379</cx:pt>
          <cx:pt idx="58">0.29082170373600813</cx:pt>
          <cx:pt idx="59">0.28956350848158874</cx:pt>
          <cx:pt idx="60">0.33451408901697083</cx:pt>
          <cx:pt idx="61">0.31524826834773134</cx:pt>
          <cx:pt idx="62">0.28111587982832614</cx:pt>
          <cx:pt idx="63">0.2828227780327367</cx:pt>
          <cx:pt idx="64">0.28846224474805349</cx:pt>
          <cx:pt idx="65">0.28251551198737007</cx:pt>
          <cx:pt idx="66">0.29018180876411481</cx:pt>
          <cx:pt idx="67">0.32700865265760198</cx:pt>
          <cx:pt idx="68">0.29424551418860168</cx:pt>
          <cx:pt idx="69">0.2876271528772355</cx:pt>
          <cx:pt idx="70">0.28260536398467434</cx:pt>
          <cx:pt idx="71">0.2821474214403849</cx:pt>
          <cx:pt idx="72">0.27671080469832932</cx:pt>
          <cx:pt idx="73">0.27516801773713018</cx:pt>
          <cx:pt idx="74">0.32706126303687283</cx:pt>
          <cx:pt idx="75">0.3101559454191033</cx:pt>
          <cx:pt idx="76">0.29757695878865792</cx:pt>
          <cx:pt idx="77">0.28808889875009247</cx:pt>
          <cx:pt idx="78">0.29613272105168376</cx:pt>
          <cx:pt idx="79">0.28598930481283424</cx:pt>
          <cx:pt idx="80">0.29295904665995298</cx:pt>
          <cx:pt idx="81">0.33047663166563718</cx:pt>
          <cx:pt idx="82">0.31886547564513668</cx:pt>
          <cx:pt idx="83">0.29093830802287046</cx:pt>
          <cx:pt idx="84">0.28017859839903336</cx:pt>
          <cx:pt idx="85">0.28766999421296297</cx:pt>
          <cx:pt idx="86">0.27949820788530466</cx:pt>
          <cx:pt idx="87">0.29011115595466319</cx:pt>
          <cx:pt idx="88">0.32947958669354838</cx:pt>
          <cx:pt idx="89">0.29949254764768052</cx:pt>
          <cx:pt idx="90">0.29263430096763426</cx:pt>
          <cx:pt idx="91">0.27910347152005394</cx:pt>
          <cx:pt idx="92">0.28009488041114844</cx:pt>
          <cx:pt idx="93">0.27605453946284397</cx:pt>
          <cx:pt idx="94">0.28318654668453636</cx:pt>
          <cx:pt idx="95">0.29949143669134692</cx:pt>
          <cx:pt idx="96">0.29300963471269148</cx:pt>
          <cx:pt idx="97">0.28936798778463785</cx:pt>
          <cx:pt idx="98">0.27729567950775819</cx:pt>
          <cx:pt idx="99">0.28106917937406095</cx:pt>
          <cx:pt idx="100">0.27877545248868779</cx:pt>
          <cx:pt idx="101">0.28051953981008032</cx:pt>
          <cx:pt idx="102">0.29281792419411973</cx:pt>
          <cx:pt idx="103">0.28884883563498515</cx:pt>
          <cx:pt idx="104">0.28525132275132276</cx:pt>
          <cx:pt idx="105">0.27500332767628366</cx:pt>
          <cx:pt idx="106">0.27319881440948468</cx:pt>
          <cx:pt idx="107">0.27960965833174273</cx:pt>
          <cx:pt idx="108">0.28765122001230264</cx:pt>
          <cx:pt idx="109">0.29392069574364177</cx:pt>
          <cx:pt idx="110">0.29062071901958608</cx:pt>
          <cx:pt idx="111">0.29681318488954245</cx:pt>
          <cx:pt idx="112">0.27762322472848788</cx:pt>
          <cx:pt idx="113">0.26695779834776551</cx:pt>
          <cx:pt idx="114">0.27439252184647372</cx:pt>
          <cx:pt idx="115">0.26888834635416664</cx:pt>
          <cx:pt idx="116">0.28511481683980316</cx:pt>
          <cx:pt idx="117">0.28725148596023775</cx:pt>
          <cx:pt idx="118">0.28247542936563091</cx:pt>
          <cx:pt idx="119">0.27109630668536699</cx:pt>
          <cx:pt idx="120">0.29033733858158967</cx:pt>
          <cx:pt idx="121">0.2705749354005168</cx:pt>
          <cx:pt idx="122">0.26593869550096427</cx:pt>
          <cx:pt idx="123">0.28313669217687076</cx:pt>
          <cx:pt idx="124">0.28166467125611094</cx:pt>
          <cx:pt idx="125">0.27862157091097306</cx:pt>
          <cx:pt idx="126">0.26821491438630185</cx:pt>
          <cx:pt idx="127">0.26022116382155991</cx:pt>
          <cx:pt idx="128">0.25969512769767222</cx:pt>
          <cx:pt idx="129">0.26928619099623835</cx:pt>
          <cx:pt idx="130">0.28091791226786522</cx:pt>
          <cx:pt idx="131">0.28048940497277436</cx:pt>
          <cx:pt idx="132">0.27725393854312902</cx:pt>
          <cx:pt idx="133">0.27087866174754832</cx:pt>
          <cx:pt idx="134">0.2688511477650421</cx:pt>
          <cx:pt idx="135">0.26689582758514974</cx:pt>
          <cx:pt idx="136">0.27209796449203039</cx:pt>
          <cx:pt idx="137">0.28485869602496827</cx:pt>
          <cx:pt idx="138">0.27417994455022215</cx:pt>
          <cx:pt idx="139">0.26942572986846325</cx:pt>
          <cx:pt idx="140">0.26686143841349558</cx:pt>
          <cx:pt idx="141">0.27190611447071039</cx:pt>
          <cx:pt idx="142">0.27349142478222865</cx:pt>
          <cx:pt idx="143">0.26726248775710088</cx:pt>
          <cx:pt idx="144">0.27662976321677851</cx:pt>
          <cx:pt idx="145">0.28552036559345245</cx:pt>
          <cx:pt idx="146">0.27589839770306568</cx:pt>
          <cx:pt idx="147">0.26175950074515647</cx:pt>
          <cx:pt idx="148">0.27102886488400924</cx:pt>
          <cx:pt idx="149">0.28157705232837255</cx:pt>
          <cx:pt idx="150">0.2707458317423953</cx:pt>
          <cx:pt idx="151">0.27758334172625643</cx:pt>
          <cx:pt idx="152">0.27528012490815579</cx:pt>
          <cx:pt idx="153">0.26520773793061064</cx:pt>
          <cx:pt idx="154">0.26033936651583706</cx:pt>
          <cx:pt idx="155">0.26787076146896632</cx:pt>
          <cx:pt idx="156">0.26007741591030431</cx:pt>
          <cx:pt idx="157">0.25609484861529636</cx:pt>
          <cx:pt idx="158">0.27614362929272951</cx:pt>
          <cx:pt idx="159">0.27833495618305742</cx:pt>
          <cx:pt idx="160">0.2695888468809074</cx:pt>
          <cx:pt idx="161">0.26053105310531055</cx:pt>
          <cx:pt idx="162">0.24750441696113074</cx:pt>
          <cx:pt idx="163">0.25865674859853388</cx:pt>
          <cx:pt idx="164">0.26168061366806133</cx:pt>
          <cx:pt idx="165">0.27408936891147817</cx:pt>
          <cx:pt idx="166">0.27230608453320948</cx:pt>
          <cx:pt idx="167">0.26846926713947988</cx:pt>
          <cx:pt idx="168">0.25786843121528086</cx:pt>
          <cx:pt idx="169">0.24953399609444346</cx:pt>
          <cx:pt idx="170">0.25198228334262529</cx:pt>
          <cx:pt idx="171">0.25761149549225748</cx:pt>
          <cx:pt idx="172">0.25944533093979588</cx:pt>
          <cx:pt idx="173">0.27169345999269273</cx:pt>
          <cx:pt idx="174">0.26270472590899768</cx:pt>
          <cx:pt idx="175">0.25682369292642532</cx:pt>
          <cx:pt idx="176">0.25310879690658228</cx:pt>
          <cx:pt idx="177">0.25177976805603397</cx:pt>
          <cx:pt idx="178">0.2569709702062643</cx:pt>
          <cx:pt idx="179">0.27231672256827982</cx:pt>
          <cx:pt idx="180">0.26502957136759953</cx:pt>
          <cx:pt idx="181">0.24549417291534917</cx:pt>
          <cx:pt idx="182">0.24934554973821987</cx:pt>
          <cx:pt idx="183">0.25598577146697055</cx:pt>
          <cx:pt idx="184">0.25697644649257551</cx:pt>
          <cx:pt idx="185">0.25483908245218695</cx:pt>
          <cx:pt idx="186">0.27072940649782556</cx:pt>
          <cx:pt idx="187">0.25273933102652824</cx:pt>
          <cx:pt idx="188">0.25917347267351659</cx:pt>
          <cx:pt idx="189">0.2528910663841808</cx:pt>
          <cx:pt idx="190">0.25396999473591858</cx:pt>
          <cx:pt idx="191">0.25096162157489843</cx:pt>
          <cx:pt idx="192">0.23708212262628042</cx:pt>
          <cx:pt idx="193">0.25905763020098455</cx:pt>
          <cx:pt idx="194">0.26128645928081984</cx:pt>
          <cx:pt idx="195">0.26041850220264318</cx:pt>
          <cx:pt idx="196">0.25238749926083615</cx:pt>
          <cx:pt idx="197">0.25243265693603889</cx:pt>
          <cx:pt idx="198">0.25177132945257835</cx:pt>
          <cx:pt idx="199">0.25507756685037763</cx:pt>
          <cx:pt idx="200">0.2587340831232629</cx:pt>
          <cx:pt idx="201">0.25801342072409489</cx:pt>
          <cx:pt idx="202">0.25714285714285712</cx:pt>
          <cx:pt idx="203">0.25370453862338443</cx:pt>
          <cx:pt idx="204">0.2496672648422312</cx:pt>
          <cx:pt idx="205">0.25894391677973766</cx:pt>
          <cx:pt idx="206">0.2306385769446164</cx:pt>
          <cx:pt idx="207">0.2542942218722315</cx:pt>
          <cx:pt idx="208">0.24342267691263156</cx:pt>
          <cx:pt idx="209">0.2544737947379474</cx:pt>
          <cx:pt idx="210">0.25405013513103153</cx:pt>
          <cx:pt idx="211">0.24914124141241412</cx:pt>
          <cx:pt idx="212">0.24958499335989373</cx:pt>
          <cx:pt idx="213">0.24038402949151511</cx:pt>
          <cx:pt idx="214">0.26461028512582868</cx:pt>
          <cx:pt idx="215">0.26817392383079025</cx:pt>
          <cx:pt idx="216">0.25977032783848858</cx:pt>
          <cx:pt idx="217">0.2530870001253604</cx:pt>
          <cx:pt idx="218">0.24582396652928687</cx:pt>
          <cx:pt idx="219">0.25033635676492821</cx:pt>
          <cx:pt idx="220">0.24328585123273716</cx:pt>
          <cx:pt idx="221">0.26451522909281866</cx:pt>
          <cx:pt idx="222">0.26264615769399113</cx:pt>
          <cx:pt idx="223">0.25194053208137718</cx:pt>
          <cx:pt idx="224">0.25635195949746858</cx:pt>
          <cx:pt idx="225">0.25826310647003148</cx:pt>
          <cx:pt idx="226">0.26369142269198392</cx:pt>
          <cx:pt idx="227">0.26013819664703214</cx:pt>
          <cx:pt idx="228">0.27525389025389024</cx:pt>
          <cx:pt idx="229">0.26772525271492503</cx:pt>
          <cx:pt idx="230">0.26929670126019273</cx:pt>
          <cx:pt idx="231">0.25354601629060947</cx:pt>
          <cx:pt idx="232">0.25958853170628055</cx:pt>
          <cx:pt idx="233">0.2596683429118774</cx:pt>
          <cx:pt idx="234">0.25856003061885413</cx:pt>
          <cx:pt idx="235">0.2710228940416789</cx:pt>
          <cx:pt idx="236">0.26346416806513767</cx:pt>
          <cx:pt idx="237">0.2575637303819287</cx:pt>
          <cx:pt idx="238">0.24083656748598534</cx:pt>
          <cx:pt idx="239">0.2488127140092303</cx:pt>
          <cx:pt idx="240">0.24902309058614563</cx:pt>
          <cx:pt idx="241">0.25634343611305765</cx:pt>
          <cx:pt idx="242">0.2739736446024274</cx:pt>
          <cx:pt idx="243">0.26114584284019349</cx:pt>
          <cx:pt idx="244">0.25593299559737048</cx:pt>
          <cx:pt idx="245">0.26330754553856245</cx:pt>
          <cx:pt idx="246">0.26147353678313429</cx:pt>
          <cx:pt idx="247">0.26454532290761656</cx:pt>
          <cx:pt idx="248">0.26231282764213515</cx:pt>
          <cx:pt idx="249">0.27138077561785678</cx:pt>
          <cx:pt idx="250">0.27417335054239267</cx:pt>
          <cx:pt idx="251">0.27229449896461688</cx:pt>
          <cx:pt idx="252">0.25739053290027669</cx:pt>
          <cx:pt idx="253">0.26023054127080975</cx:pt>
          <cx:pt idx="254">0.26144404176374147</cx:pt>
          <cx:pt idx="255">0.26402060522458831</cx:pt>
          <cx:pt idx="256">0.27794784580498866</cx:pt>
          <cx:pt idx="257">0.27935902151922021</cx:pt>
          <cx:pt idx="258">0.27068126520681268</cx:pt>
          <cx:pt idx="259">0.26701898960945897</cx:pt>
          <cx:pt idx="260">0.26806329040491939</cx:pt>
          <cx:pt idx="261">0.26651852491082728</cx:pt>
          <cx:pt idx="262">0.26761984201671085</cx:pt>
          <cx:pt idx="263">0.27523371311714873</cx:pt>
          <cx:pt idx="264">0.27784444034213279</cx:pt>
          <cx:pt idx="265">0.27083147503939581</cx:pt>
          <cx:pt idx="266">0.26107973223357839</cx:pt>
          <cx:pt idx="267">0.2656104921077066</cx:pt>
          <cx:pt idx="268">0.26577585457075759</cx:pt>
          <cx:pt idx="269">0.26435149044438661</cx:pt>
          <cx:pt idx="270">0.28030893042575289</cx:pt>
          <cx:pt idx="271">0.27441211327345311</cx:pt>
          <cx:pt idx="272">0.26568141136494644</cx:pt>
          <cx:pt idx="273">0.2595605154164749</cx:pt>
          <cx:pt idx="274">0.26693673183941913</cx:pt>
          <cx:pt idx="275">0.27200902065823096</cx:pt>
          <cx:pt idx="276">0.25982015911909734</cx:pt>
          <cx:pt idx="277">0.27748910067930649</cx:pt>
          <cx:pt idx="278">0.28308019251203198</cx:pt>
          <cx:pt idx="279">0.27613584734211721</cx:pt>
          <cx:pt idx="280">0.2639644286071518</cx:pt>
          <cx:pt idx="281">0.26853949030846508</cx:pt>
          <cx:pt idx="282">0.26824446452779033</cx:pt>
          <cx:pt idx="283">0.26417388996992747</cx:pt>
          <cx:pt idx="284">0.28462476863536934</cx:pt>
          <cx:pt idx="285">0.28180839439516647</cx:pt>
          <cx:pt idx="286">0.27189005492650897</cx:pt>
          <cx:pt idx="287">0.26773248566442281</cx:pt>
          <cx:pt idx="288">0.27024976117839206</cx:pt>
          <cx:pt idx="289">0.27060464483352986</cx:pt>
          <cx:pt idx="290">0.26135821785128893</cx:pt>
          <cx:pt idx="291">0.28404684151444021</cx:pt>
          <cx:pt idx="292">0.28091688805798815</cx:pt>
          <cx:pt idx="293">0.2770175851782069</cx:pt>
          <cx:pt idx="294">0.27031063321385901</cx:pt>
          <cx:pt idx="295">0.27129272326350606</cx:pt>
          <cx:pt idx="296">0.27069751297838945</cx:pt>
          <cx:pt idx="297">0.27039903137502636</cx:pt>
          <cx:pt idx="298">0.28662798588490773</cx:pt>
          <cx:pt idx="299">0.29995664791025234</cx:pt>
          <cx:pt idx="300">0.28997690374295221</cx:pt>
          <cx:pt idx="301">0.28163638657582635</cx:pt>
          <cx:pt idx="302">0.28471065778517907</cx:pt>
          <cx:pt idx="303">0.28928769882614436</cx:pt>
          <cx:pt idx="304">0.29539302728453876</cx:pt>
          <cx:pt idx="305">0.31060606060606061</cx:pt>
          <cx:pt idx="306">0.30745312961322707</cx:pt>
          <cx:pt idx="307">0.29755501652253391</cx:pt>
          <cx:pt idx="308">0.29048773531089561</cx:pt>
          <cx:pt idx="309">0.28727481257692739</cx:pt>
          <cx:pt idx="310">0.29417308071837378</cx:pt>
          <cx:pt idx="311">0.29533307077754023</cx:pt>
          <cx:pt idx="312">0.33221024258760107</cx:pt>
          <cx:pt idx="313">0.3237300094073377</cx:pt>
          <cx:pt idx="314">0.30008527469337398</cx:pt>
          <cx:pt idx="315">0.28712461574840387</cx:pt>
          <cx:pt idx="316">0.29078786489377961</cx:pt>
          <cx:pt idx="317">0.29565740740740737</cx:pt>
          <cx:pt idx="318">0.2875624739691795</cx:pt>
          <cx:pt idx="319">0.33302183861175294</cx:pt>
          <cx:pt idx="320">0.32118348182037082</cx:pt>
          <cx:pt idx="321">0.29904284244562024</cx:pt>
          <cx:pt idx="322">0.28335220725553301</cx:pt>
          <cx:pt idx="323">0.28430553956005988</cx:pt>
          <cx:pt idx="324">0.28780829596412555</cx:pt>
          <cx:pt idx="325">0.29828607665311513</cx:pt>
          <cx:pt idx="326">0.33413757700205338</cx:pt>
          <cx:pt idx="327">0.32416925651446332</cx:pt>
          <cx:pt idx="328">0.29145041182443865</cx:pt>
          <cx:pt idx="329">0.28641439704346427</cx:pt>
          <cx:pt idx="330">0.28692098879519468</cx:pt>
          <cx:pt idx="331">0.28683751547203779</cx:pt>
          <cx:pt idx="332">0.29176469539799665</cx:pt>
          <cx:pt idx="333">0.33822243695932269</cx:pt>
          <cx:pt idx="334">0.32141056664650131</cx:pt>
          <cx:pt idx="335">0.30446306744846402</cx:pt>
          <cx:pt idx="336">0.28450280195540717</cx:pt>
          <cx:pt idx="337">0.28997571001494765</cx:pt>
          <cx:pt idx="338">0.29048174479745242</cx:pt>
          <cx:pt idx="339">0.29333488918853506</cx:pt>
          <cx:pt idx="340">0.33605023448773452</cx:pt>
          <cx:pt idx="341">0.31397781011276826</cx:pt>
          <cx:pt idx="342">0.29585298526562098</cx:pt>
          <cx:pt idx="343">0.28674590259211902</cx:pt>
          <cx:pt idx="344">0.28676855487006919</cx:pt>
          <cx:pt idx="345">0.28560524425287354</cx:pt>
          <cx:pt idx="346">0.28907297621568212</cx:pt>
          <cx:pt idx="347">0.32672592492451896</cx:pt>
          <cx:pt idx="348">0.32457213930348261</cx:pt>
          <cx:pt idx="349">0.29668796357494309</cx:pt>
          <cx:pt idx="350">0.2850527561193219</cx:pt>
          <cx:pt idx="351">0.28749679240441367</cx:pt>
          <cx:pt idx="352">0.28716757170704538</cx:pt>
          <cx:pt idx="353">0.28552793124616327</cx:pt>
          <cx:pt idx="354">0.32934269483117296</cx:pt>
          <cx:pt idx="355">0.31240670908948076</cx:pt>
          <cx:pt idx="356">0.29748383025713832</cx:pt>
          <cx:pt idx="357">0.34610979127778724</cx:pt>
          <cx:pt idx="358">0.33686890114552404</cx:pt>
          <cx:pt idx="359">0.33311112630475415</cx:pt>
          <cx:pt idx="360">0.30562392444070918</cx:pt>
          <cx:pt idx="361">0.34457551268682651</cx:pt>
          <cx:pt idx="362">0.32216754983598284</cx:pt>
          <cx:pt idx="363">0.30113780828883807</cx:pt>
          <cx:pt idx="364">0.33438845100340991</cx:pt>
          <cx:pt idx="365">0.38158198614318711</cx:pt>
          <cx:pt idx="366">0.43159340659340661</cx:pt>
          <cx:pt idx="367">0.40430245854774155</cx:pt>
          <cx:pt idx="368">0.41153707703383724</cx:pt>
          <cx:pt idx="369">0.37473118279569895</cx:pt>
          <cx:pt idx="370">0.41952380952380947</cx:pt>
          <cx:pt idx="371">0.32836391437308865</cx:pt>
          <cx:pt idx="372">0.33053722038870553</cx:pt>
          <cx:pt idx="373">0.32937685459940652</cx:pt>
          <cx:pt idx="374">0.30837045285820341</cx:pt>
          <cx:pt idx="375">0.33523102310231023</cx:pt>
          <cx:pt idx="376">0.29984025559105432</cx:pt>
          <cx:pt idx="377">0.31765495363591995</cx:pt>
          <cx:pt idx="378">0.31996487119437933</cx:pt>
          <cx:pt idx="379">0.33011887433284814</cx:pt>
          <cx:pt idx="380">0.28769017980636241</cx:pt>
          <cx:pt idx="381">0.30982019363762103</cx:pt>
          <cx:pt idx="382">0.29452471684132525</cx:pt>
          <cx:pt idx="383">0.3310049019607843</cx:pt>
          <cx:pt idx="384">0.30637254901960786</cx:pt>
          <cx:pt idx="385">0.33370758483033935</cx:pt>
          <cx:pt idx="386">0.28410618279569888</cx:pt>
          <cx:pt idx="387">0.30672690763052207</cx:pt>
          <cx:pt idx="388">0.28750909468870178</cx:pt>
          <cx:pt idx="389">0.3701949478308621</cx:pt>
          <cx:pt idx="390">0.37158469945355194</cx:pt>
          <cx:pt idx="391">0.34736111111111112</cx:pt>
          <cx:pt idx="392">0.31895465994962219</cx:pt>
          <cx:pt idx="393">0.38812154696132595</cx:pt>
          <cx:pt idx="394">0.33645292809488508</cx:pt>
          <cx:pt idx="395">0.36209439528023596</cx:pt>
          <cx:pt idx="396">0.33732596232596235</cx:pt>
          <cx:pt idx="397">0.35491391678622664</cx:pt>
          <cx:pt idx="398">0.32240740740740742</cx:pt>
          <cx:pt idx="399">0.36357958600999291</cx:pt>
          <cx:pt idx="400">0.31687561055030938</cx:pt>
          <cx:pt idx="401">0.34648246782068354</cx:pt>
          <cx:pt idx="402">0.32590233545647557</cx:pt>
          <cx:pt idx="403">0.33911272567151035</cx:pt>
          <cx:pt idx="404">0.32426813040585495</cx:pt>
          <cx:pt idx="405">0.34052230046948356</cx:pt>
          <cx:pt idx="406">0.31187092954410894</cx:pt>
          <cx:pt idx="407">0.3322619047619047</cx:pt>
          <cx:pt idx="408">0.30159155937052928</cx:pt>
          <cx:pt idx="409">0.32295783926218707</cx:pt>
          <cx:pt idx="410">0.28364779874213841</cx:pt>
          <cx:pt idx="411">0.30574216250799746</cx:pt>
          <cx:pt idx="412">0.28582317073170732</cx:pt>
          <cx:pt idx="413">0.32428010471204188</cx:pt>
          <cx:pt idx="414">0.31864754098360659</cx:pt>
          <cx:pt idx="415">0.32572169598556611</cx:pt>
          <cx:pt idx="416">0.30419075144508673</cx:pt>
          <cx:pt idx="417">0.31997126436781609</cx:pt>
          <cx:pt idx="418">0.29579972114331243</cx:pt>
          <cx:pt idx="419">0.32610750945434902</cx:pt>
          <cx:pt idx="420">0.29648488830486203</cx:pt>
          <cx:pt idx="421">0.3464064914992272</cx:pt>
          <cx:pt idx="422">0.30255775577557753</cx:pt>
          <cx:pt idx="423">0.30661343161343163</cx:pt>
          <cx:pt idx="424">0.28171247357293872</cx:pt>
          <cx:pt idx="425">0.33766073194856583</cx:pt>
          <cx:pt idx="426">0.28965643274853803</cx:pt>
          <cx:pt idx="427">0.34156833824975419</cx:pt>
          <cx:pt idx="428">0.26952580195258019</cx:pt>
          <cx:pt idx="429">0.30130597014925375</cx:pt>
          <cx:pt idx="430">0.28204729309271936</cx:pt>
          <cx:pt idx="431">0.37147435897435893</cx:pt>
          <cx:pt idx="432">0.37863901018922852</cx:pt>
          <cx:pt idx="433">0.34778056951423786</cx:pt>
          <cx:pt idx="434">0.32086233565351896</cx:pt>
          <cx:pt idx="435">0.39058073654390935</cx:pt>
          <cx:pt idx="436">0.34580078124999997</cx:pt>
          <cx:pt idx="437">0.36611611611611611</cx:pt>
          <cx:pt idx="438">0.35089974293059129</cx:pt>
          <cx:pt idx="439">0.35372069317023447</cx:pt>
          <cx:pt idx="440">0.35265567765567768</cx:pt>
          <cx:pt idx="441">0.36300959232613911</cx:pt>
          <cx:pt idx="442">0.32777682550565646</cx:pt>
          <cx:pt idx="443">0.33446822308690011</cx:pt>
          <cx:pt idx="444">0.31583247334021325</cx:pt>
          <cx:pt idx="445">0.3128059635068981</cx:pt>
          <cx:pt idx="446">0.30538348082595868</cx:pt>
          <cx:pt idx="447">0.33667781493868448</cx:pt>
          <cx:pt idx="448">0.30484218077474889</cx:pt>
          <cx:pt idx="449">0.33561946902654866</cx:pt>
          <cx:pt idx="450">0.30140364188163882</cx:pt>
          <cx:pt idx="451">0.29566538707613566</cx:pt>
          <cx:pt idx="452">0.27818035426731075</cx:pt>
          <cx:pt idx="453">0.31522435897435896</cx:pt>
          <cx:pt idx="454">0.29298891827225793</cx:pt>
          <cx:pt idx="455">0.35015723270440252</cx:pt>
          <cx:pt idx="456">0.3098049281314168</cx:pt>
          <cx:pt idx="457">0.31668814432989689</cx:pt>
          <cx:pt idx="458">0.29059829059829057</cx:pt>
          <cx:pt idx="459">0.3125</cx:pt>
          <cx:pt idx="460">0.29639852786540488</cx:pt>
          <cx:pt idx="461">0.3282035175879397</cx:pt>
          <cx:pt idx="462">0.30698924731182797</cx:pt>
          <cx:pt idx="463">0.32326517967781909</cx:pt>
          <cx:pt idx="464">0.28537735849056606</cx:pt>
          <cx:pt idx="465">0.31442080378250592</cx:pt>
          <cx:pt idx="466">0.29286307256568023</cx:pt>
          <cx:pt idx="467">0.32814426633785448</cx:pt>
          <cx:pt idx="468">0.31413190912173616</cx:pt>
          <cx:pt idx="469">0.32580808080808082</cx:pt>
          <cx:pt idx="470">0.31637507673419274</cx:pt>
          <cx:pt idx="471">0.3101421188630491</cx:pt>
          <cx:pt idx="472">0.29759279676589495</cx:pt>
          <cx:pt idx="473">0.38613231552162852</cx:pt>
          <cx:pt idx="474">0.39794685990338163</cx:pt>
          <cx:pt idx="475">0.39318419675562533</cx:pt>
          <cx:pt idx="476">0.33552631578947367</cx:pt>
          <cx:pt idx="477">0.430623973727422</cx:pt>
          <cx:pt idx="478">0.36724661952611337</cx:pt>
          <cx:pt idx="479">0.38042328042328039</cx:pt>
          <cx:pt idx="480">0.36742424242424243</cx:pt>
          <cx:pt idx="481">0.36123971193415633</cx:pt>
          <cx:pt idx="482">0.33483213429256592</cx:pt>
          <cx:pt idx="483">0.40221774193548387</cx:pt>
          <cx:pt idx="484">0.33718722073279717</cx:pt>
          <cx:pt idx="485">0.3313439434129089</cx:pt>
          <cx:pt idx="486">0.33039529914529914</cx:pt>
          <cx:pt idx="487">0.34218687474989995</cx:pt>
          <cx:pt idx="488">0.32615480649188516</cx:pt>
          <cx:pt idx="489">0.33373142250530785</cx:pt>
          <cx:pt idx="490">0.3151538178133923</cx:pt>
          <cx:pt idx="491">0.33720043572984748</cx:pt>
          <cx:pt idx="492">0.28039581114660989</cx:pt>
          <cx:pt idx="493">0.32792542233209721</cx:pt>
          <cx:pt idx="494">0.27780373831775695</cx:pt>
          <cx:pt idx="495">0.28957286432160806</cx:pt>
          <cx:pt idx="496">0.28250676720804335</cx:pt>
          <cx:pt idx="497">0.36007462686567165</cx:pt>
          <cx:pt idx="498">0.32249914354230907</cx:pt>
          <cx:pt idx="499">0.33349588209796277</cx:pt>
          <cx:pt idx="500">0.27707945375543142</cx:pt>
          <cx:pt idx="501">0.31975505857295</cx:pt>
          <cx:pt idx="502">0.30250186011904762</cx:pt>
          <cx:pt idx="503">0.34539473684210525</cx:pt>
          <cx:pt idx="504">0.28305785123966937</cx:pt>
          <cx:pt idx="505">0.34285268414481901</cx:pt>
          <cx:pt idx="506">0.28597122302158273</cx:pt>
          <cx:pt idx="507">0.31044796883695053</cx:pt>
          <cx:pt idx="508">0.28307779670641681</cx:pt>
          <cx:pt idx="509">0.32444657300979141</cx:pt>
          <cx:pt idx="510">0.31916583082581079</cx:pt>
          <cx:pt idx="511">0.33438628158844763</cx:pt>
          <cx:pt idx="512">0.30262733720180529</cx:pt>
          <cx:pt idx="513">0.31121575342465757</cx:pt>
          <cx:pt idx="514">0.29002086230876223</cx:pt>
          <cx:pt idx="515">0.37157320872274141</cx:pt>
          <cx:pt idx="516">0.37633624878522842</cx:pt>
          <cx:pt idx="517">0.37275154581225411</cx:pt>
          <cx:pt idx="518">0.34783496732026142</cx:pt>
          <cx:pt idx="519">0.39485226223453368</cx:pt>
          <cx:pt idx="520">0.35344714809000521</cx:pt>
          <cx:pt idx="521">0.37760824204486176</cx:pt>
          <cx:pt idx="522">0.36647236614853196</cx:pt>
          <cx:pt idx="523">0.36661585365853661</cx:pt>
          <cx:pt idx="524">0.30481520966595593</cx:pt>
          <cx:pt idx="525">0.36104740061162077</cx:pt>
          <cx:pt idx="526">0.33064747788119037</cx:pt>
          <cx:pt idx="527">0.35508658008658006</cx:pt>
          <cx:pt idx="528">0.33393719806763283</cx:pt>
          <cx:pt idx="529">0.32006633499170811</cx:pt>
          <cx:pt idx="530">0.28856877323420072</cx:pt>
          <cx:pt idx="531">0.32991564863292611</cx:pt>
          <cx:pt idx="532">0.30403051712295165</cx:pt>
          <cx:pt idx="533">0.33283399911229472</cx:pt>
          <cx:pt idx="534">0.3279391777098199</cx:pt>
          <cx:pt idx="535">0.33286044556536365</cx:pt>
          <cx:pt idx="536">0.29645421903052066</cx:pt>
          <cx:pt idx="537">0.32359038142620233</cx:pt>
          <cx:pt idx="538">0.30057636887608069</cx:pt>
          <cx:pt idx="539">0.32928015564202334</cx:pt>
          <cx:pt idx="540">0.27817622950819676</cx:pt>
          <cx:pt idx="541">0.3130591209646052</cx:pt>
          <cx:pt idx="542">0.25642857142857145</cx:pt>
          <cx:pt idx="543">0.29831022530329288</cx:pt>
          <cx:pt idx="544">0.2787742348194075</cx:pt>
          <cx:pt idx="545">0.34139964396973743</cx:pt>
          <cx:pt idx="546">0.29314544189283231</cx:pt>
          <cx:pt idx="547">0.31505043558000917</cx:pt>
          <cx:pt idx="548">0.30519372077488305</cx:pt>
          <cx:pt idx="549">0.32759812050856829</cx:pt>
          <cx:pt idx="550">0.29159495123350543</cx:pt>
          <cx:pt idx="551">0.33253205128205127</cx:pt>
          <cx:pt idx="552">0.30226971504307493</cx:pt>
          <cx:pt idx="553">0.32508200082000821</cx:pt>
          <cx:pt idx="554">0.3170222634508349</cx:pt>
          <cx:pt idx="555">0.32250656167979003</cx:pt>
          <cx:pt idx="556">0.29290667768898687</cx:pt>
          <cx:pt idx="557">0.36057984213721922</cx:pt>
          <cx:pt idx="558">0.38174105067410508</cx:pt>
          <cx:pt idx="559">0.362719298245614</cx:pt>
          <cx:pt idx="560">0.32084286803966444</cx:pt>
          <cx:pt idx="561">0.39834267040149396</cx:pt>
          <cx:pt idx="562">0.34067700453857791</cx:pt>
          <cx:pt idx="563">0.35824958123953099</cx:pt>
          <cx:pt idx="564">0.38210164225477139</cx:pt>
          <cx:pt idx="565">0.33703848153926158</cx:pt>
          <cx:pt idx="566">0.33022949586155004</cx:pt>
          <cx:pt idx="567">0.37147058823529416</cx:pt>
          <cx:pt idx="568">0.32238849765258221</cx:pt>
          <cx:pt idx="569">0.35345581802274711</cx:pt>
          <cx:pt idx="570">0.34258776503302046</cx:pt>
          <cx:pt idx="571">0.32786488579171508</cx:pt>
          <cx:pt idx="572">0.3075626204238921</cx:pt>
          <cx:pt idx="573">0.33843537414965985</cx:pt>
          <cx:pt idx="574">0.30890886605783863</cx:pt>
          <cx:pt idx="575">0.32297237076648838</cx:pt>
          <cx:pt idx="576">0.31666666666666665</cx:pt>
          <cx:pt idx="577">0.31862443624436249</cx:pt>
          <cx:pt idx="578">0.30777680140597541</cx:pt>
          <cx:pt idx="579">0.3313287514318442</cx:pt>
          <cx:pt idx="580">0.29042990006925895</cx:pt>
          <cx:pt idx="581">0.36000611995104043</cx:pt>
          <cx:pt idx="582">0.31362725450901802</cx:pt>
          <cx:pt idx="583">0.318958818958819</cx:pt>
          <cx:pt idx="584">0.32865497076023392</cx:pt>
          <cx:pt idx="585">0.32691828599900347</cx:pt>
          <cx:pt idx="586">0.30474079126875853</cx:pt>
          <cx:pt idx="587">0.34561403508771932</cx:pt>
          <cx:pt idx="588">0.30768895855102751</cx:pt>
          <cx:pt idx="589">0.32389937106918237</cx:pt>
          <cx:pt idx="590">0.30570023148148145</cx:pt>
          <cx:pt idx="591">0.33120340788072422</cx:pt>
          <cx:pt idx="592">0.29545996755415599</cx:pt>
          <cx:pt idx="593">0.34222621902478018</cx:pt>
          <cx:pt idx="594">0.3131203970541146</cx:pt>
          <cx:pt idx="595">0.32086728754365546</cx:pt>
          <cx:pt idx="596">0.31257110352673489</cx:pt>
          <cx:pt idx="597">0.3135202738283307</cx:pt>
          <cx:pt idx="598">0.29897463572584998</cx:pt>
          <cx:pt idx="599">0.38550420168067223</cx:pt>
          <cx:pt idx="600">0.40103440260344031</cx:pt>
          <cx:pt idx="601">0.36760752688172049</cx:pt>
          <cx:pt idx="602">0.33988230827638571</cx:pt>
          <cx:pt idx="603">0.39300554016620498</cx:pt>
          <cx:pt idx="604">0.3540550879877582</cx:pt>
          <cx:pt idx="605">0.35793650793650794</cx:pt>
          <cx:pt idx="606">0.3503458277554663</cx:pt>
          <cx:pt idx="607">0.36088205897051473</cx:pt>
          <cx:pt idx="608">0.29404761904761906</cx:pt>
          <cx:pt idx="609">0.37480529595015577</cx:pt>
          <cx:pt idx="610">0.32381034088309307</cx:pt>
          <cx:pt idx="611">0.34005717916137229</cx:pt>
          <cx:pt idx="612">0.33595334685598377</cx:pt>
          <cx:pt idx="613">0.32934782608695656</cx:pt>
          <cx:pt idx="614">0.3200187969924812</cx:pt>
          <cx:pt idx="615">0.33910472972972971</cx:pt>
          <cx:pt idx="616">0.31716809933142315</cx:pt>
          <cx:pt idx="617">0.34314954051796154</cx:pt>
          <cx:pt idx="618">0.30681818181818182</cx:pt>
          <cx:pt idx="619">0.34478494623655914</cx:pt>
          <cx:pt idx="620">0.32045717592592593</cx:pt>
          <cx:pt idx="621">0.332911036036036</cx:pt>
          <cx:pt idx="622">0.31145204560697515</cx:pt>
          <cx:pt idx="623">0.35110513739545995</cx:pt>
          <cx:pt idx="624">0.3146675265118945</cx:pt>
          <cx:pt idx="625">0.32818237454100369</cx:pt>
          <cx:pt idx="626">0.33256457564575648</cx:pt>
          <cx:pt idx="627">0.33507462686567163</cx:pt>
          <cx:pt idx="628">0.30990671122250069</cx:pt>
          <cx:pt idx="629">0.33085808580858089</cx:pt>
          <cx:pt idx="630">0.30033529604187109</cx:pt>
          <cx:pt idx="631">0.33937198067632851</cx:pt>
          <cx:pt idx="632">0.30495378393991912</cx:pt>
          <cx:pt idx="633">0.33043887991383952</cx:pt>
          <cx:pt idx="634">0.3054142608376868</cx:pt>
          <cx:pt idx="635">0.34801488833746896</cx:pt>
          <cx:pt idx="636">0.32002042098649069</cx:pt>
          <cx:pt idx="637">0.34753258845437618</cx:pt>
          <cx:pt idx="638">0.31587523277467411</cx:pt>
          <cx:pt idx="639">0.3470993117010816</cx:pt>
          <cx:pt idx="640">0.31296976606705512</cx:pt>
          <cx:pt idx="641">0.40059055118110243</cx:pt>
          <cx:pt idx="642">0.3929436371642448</cx:pt>
          <cx:pt idx="643">0.37437437437437437</cx:pt>
          <cx:pt idx="644">0.37537119524870083</cx:pt>
          <cx:pt idx="645">0.41811774461028195</cx:pt>
          <cx:pt idx="646">0.36927302477793361</cx:pt>
          <cx:pt idx="647">0.37475490196078431</cx:pt>
          <cx:pt idx="648">0.36297780517879163</cx:pt>
          <cx:pt idx="649">0.36663179916317989</cx:pt>
          <cx:pt idx="650">0.32010869565217392</cx:pt>
          <cx:pt idx="651">0.37329584185412407</cx:pt>
          <cx:pt idx="652">0.33746839443742099</cx:pt>
          <cx:pt idx="653">0.34790388548057255</cx:pt>
          <cx:pt idx="654">0.3260942760942761</cx:pt>
          <cx:pt idx="655">0.3181859043509529</cx:pt>
          <cx:pt idx="656">0.3307151406343507</cx:pt>
          <cx:pt idx="657">0.36341807909604523</cx:pt>
          <cx:pt idx="658">0.31840980656770129</cx:pt>
          <cx:pt idx="659">0.35598503740648385</cx:pt>
          <cx:pt idx="660">0.320630081300813</cx:pt>
          <cx:pt idx="661">0.34805389221556887</cx:pt>
          <cx:pt idx="662">0.30470123022847101</cx:pt>
          <cx:pt idx="663">0.33560606060606063</cx:pt>
          <cx:pt idx="664">0.3035816210045662</cx:pt>
          <cx:pt idx="665">0.33599718536389228</cx:pt>
          <cx:pt idx="666">0.3088536739198991</cx:pt>
          <cx:pt idx="667">0.32141495041952711</cx:pt>
          <cx:pt idx="668">0.33743917274939172</cx:pt>
          <cx:pt idx="669">0.33560134784862622</cx:pt>
          <cx:pt idx="670">0.2988455306508237</cx:pt>
          <cx:pt idx="671">0.34216541978387371</cx:pt>
          <cx:pt idx="672">0.31723107569721115</cx:pt>
          <cx:pt idx="673">0.33091085271317827</cx:pt>
          <cx:pt idx="674">0.30577144502014969</cx:pt>
          <cx:pt idx="675">0.33811475409836061</cx:pt>
          <cx:pt idx="676">0.29659121713201408</cx:pt>
          <cx:pt idx="677">0.33133921074727118</cx:pt>
          <cx:pt idx="678">0.30455886921404163</cx:pt>
          <cx:pt idx="679">0.34995894909688013</cx:pt>
          <cx:pt idx="680">0.30124177139437464</cx:pt>
          <cx:pt idx="681">0.32885021097046413</cx:pt>
          <cx:pt idx="682">0.29276373529928035</cx:pt>
          <cx:pt idx="683">0.38359247135842883</cx:pt>
          <cx:pt idx="684">0.37532216494845355</cx:pt>
          <cx:pt idx="685">0.37005547515677761</cx:pt>
          <cx:pt idx="686">0.3582572298325723</cx:pt>
          <cx:pt idx="687">0.41835871404399316</cx:pt>
          <cx:pt idx="688">0.35882619533197374</cx:pt>
          <cx:pt idx="689">0.37627032520325204</cx:pt>
          <cx:pt idx="690">0.36243619945033373</cx:pt>
          <cx:pt idx="691">0.38634800550206327</cx:pt>
          <cx:pt idx="692">0.33960481099656359</cx:pt>
          <cx:pt idx="693">0.36343537414965987</cx:pt>
          <cx:pt idx="694">0.33187468290208016</cx:pt>
          <cx:pt idx="695">0.34038628472222221</cx:pt>
          <cx:pt idx="696">0.31593038821954483</cx:pt>
          <cx:pt idx="697">0.31774509803921569</cx:pt>
          <cx:pt idx="698">0.32461977186311786</cx:pt>
          <cx:pt idx="699">0.34903285638579756</cx:pt>
          <cx:pt idx="700">0.30896016715568597</cx:pt>
          <cx:pt idx="701">0.33700000000000002</cx:pt>
          <cx:pt idx="702">0.31293273986152326</cx:pt>
          <cx:pt idx="703">0.32457472660996362</cx:pt>
          <cx:pt idx="704">0.28457446808510634</cx:pt>
          <cx:pt idx="705">0.32406621392190149</cx:pt>
          <cx:pt idx="706">0.30623477609143712</cx:pt>
          <cx:pt idx="707">0.33363673139158573</cx:pt>
          <cx:pt idx="708">0.30331624728176454</cx:pt>
          <cx:pt idx="709">0.33830629586713012</cx:pt>
          <cx:pt idx="710">0.27952930728241565</cx:pt>
          <cx:pt idx="711">0.31991744066047467</cx:pt>
          <cx:pt idx="712">0.30534131205673759</cx:pt>
          <cx:pt idx="713">0.32582938388625599</cx:pt>
          <cx:pt idx="714">0.32809924167490934</cx:pt>
          <cx:pt idx="715">0.3226507584165742</cx:pt>
          <cx:pt idx="716">0.32024617996604415</cx:pt>
          <cx:pt idx="717">0.32948294829482949</cx:pt>
          <cx:pt idx="718">0.3001103305412951</cx:pt>
          <cx:pt idx="719">0.33737524950099801</cx:pt>
          <cx:pt idx="720">0.29686530105524517</cx:pt>
          <cx:pt idx="721">0.34353546910755151</cx:pt>
          <cx:pt idx="722">0.29410080183276061</cx:pt>
          <cx:pt idx="723">0.31694444444444442</cx:pt>
          <cx:pt idx="724">0.29142064770084097</cx:pt>
          <cx:pt idx="725">0.37590299277605776</cx:pt>
          <cx:pt idx="726">0.38237847222222221</cx:pt>
          <cx:pt idx="727">0.38265184122429458</cx:pt>
          <cx:pt idx="728">0.34820807237299933</cx:pt>
          <cx:pt idx="729">0.41666666666666669</cx:pt>
          <cx:pt idx="730">0.35764008250257823</cx:pt>
          <cx:pt idx="731">0.36307730923694781</cx:pt>
          <cx:pt idx="732">0.35591133004926107</cx:pt>
          <cx:pt idx="733">0.35050467749876912</cx:pt>
          <cx:pt idx="734">0.31564465408805031</cx:pt>
          <cx:pt idx="735">0.3487723214285714</cx:pt>
          <cx:pt idx="736">0.31992682394058541</cx:pt>
          <cx:pt idx="737">0.32313368055555558</cx:pt>
          <cx:pt idx="738">0.31682566404788631</cx:pt>
          <cx:pt idx="739">0.30352760736196316</cx:pt>
          <cx:pt idx="740">0.31521739130434784</cx:pt>
          <cx:pt idx="741">0.31167296786389415</cx:pt>
          <cx:pt idx="742">0.29626234477363844</cx:pt>
          <cx:pt idx="743">0.33067810457516339</cx:pt>
          <cx:pt idx="744">0.30794923179692718</cx:pt>
          <cx:pt idx="745">0.33022995522995519</cx:pt>
          <cx:pt idx="746">0.30429292929292928</cx:pt>
          <cx:pt idx="747">0.33395316804407721</cx:pt>
          <cx:pt idx="748">0.30268690509195084</cx:pt>
          <cx:pt idx="749">0.33700081499592499</cx:pt>
          <cx:pt idx="750">0.32060735807167778</cx:pt>
          <cx:pt idx="751">0.33283132530120485</cx:pt>
          <cx:pt idx="752">0.31522331154684097</cx:pt>
          <cx:pt idx="753">0.30695108984582664</cx:pt>
          <cx:pt idx="754">0.29860740345257158</cx:pt>
          <cx:pt idx="755">0.34682960345504515</cx:pt>
          <cx:pt idx="756">0.30708661417322836</cx:pt>
          <cx:pt idx="757">0.33230270906949355</cx:pt>
          <cx:pt idx="758">0.27536848072562359</cx:pt>
          <cx:pt idx="759">0.31987399770904928</cx:pt>
          <cx:pt idx="760">0.29166666666666669</cx:pt>
          <cx:pt idx="761">0.34470636889991729</cx:pt>
          <cx:pt idx="762">0.31009766855702581</cx:pt>
          <cx:pt idx="763">0.31775700934579443</cx:pt>
          <cx:pt idx="764">0.28368347338935573</cx:pt>
          <cx:pt idx="765">0.34115776081424937</cx:pt>
          <cx:pt idx="766">0.2999533457744602</cx:pt>
          <cx:pt idx="767">0.375</cx:pt>
          <cx:pt idx="768">0.38147138964577654</cx:pt>
          <cx:pt idx="769">0.38021591460456089</cx:pt>
          <cx:pt idx="770">0.32723152022315199</cx:pt>
          <cx:pt idx="771">0.39264159702878365</cx:pt>
          <cx:pt idx="772">0.35230994152046785</cx:pt>
          <cx:pt idx="773">0.34817864271457083</cx:pt>
          <cx:pt idx="774">0.34445137157107231</cx:pt>
          <cx:pt idx="775">0.3228584729981378</cx:pt>
          <cx:pt idx="776">0.30147058823529416</cx:pt>
          <cx:pt idx="777">0.34864513734224206</cx:pt>
          <cx:pt idx="778">0.30257575757575755</cx:pt>
          <cx:pt idx="779">0.32841435185185186</cx:pt>
          <cx:pt idx="780">0.31699346405228757</cx:pt>
          <cx:pt idx="781">0.32937189767086678</cx:pt>
          <cx:pt idx="782">0.27266606822262118</cx:pt>
          <cx:pt idx="783">0.32789206917113894</cx:pt>
          <cx:pt idx="784">0.29650092081031304</cx:pt>
          <cx:pt idx="785">0.33210180623973723</cx:pt>
          <cx:pt idx="786">0.3223856209150327</cx:pt>
          <cx:pt idx="787">0.33373590982286638</cx:pt>
          <cx:pt idx="788">0.29196428571428573</cx:pt>
          <cx:pt idx="789">0.33647403685092125</cx:pt>
          <cx:pt idx="790">0.30058338076266361</cx:pt>
          <cx:pt idx="791">0.33984698097601324</cx:pt>
          <cx:pt idx="792">0.3096012679346013</cx:pt>
          <cx:pt idx="793">0.32801624129930396</cx:pt>
          <cx:pt idx="794">0.32895127748068925</cx:pt>
          <cx:pt idx="795">0.31191314553990612</cx:pt>
          <cx:pt idx="796">0.29626293422025124</cx:pt>
          <cx:pt idx="797">0.32426697530864196</cx:pt>
          <cx:pt idx="798">0.28942339647723497</cx:pt>
          <cx:pt idx="799">0.35129051620648261</cx:pt>
          <cx:pt idx="800">0.27305414551607443</cx:pt>
          <cx:pt idx="801">0.2859436069235064</cx:pt>
          <cx:pt idx="802">0.28674345076784102</cx:pt>
          <cx:pt idx="803">0.31551896207584834</cx:pt>
          <cx:pt idx="804">0.31682692307692306</cx:pt>
          <cx:pt idx="805">0.32334474885844749</cx:pt>
          <cx:pt idx="806">0.29265202702702703</cx:pt>
          <cx:pt idx="807">0.29193079767564711</cx:pt>
          <cx:pt idx="808">0.28644467750393293</cx:pt>
          <cx:pt idx="809">0.36319108964036501</cx:pt>
          <cx:pt idx="810">0.3627294067434913</cx:pt>
          <cx:pt idx="811">0.36049107142857145</cx:pt>
          <cx:pt idx="812">0.3523206751054852</cx:pt>
          <cx:pt idx="813">0.38958333333333328</cx:pt>
          <cx:pt idx="814">0.34510309278350515</cx:pt>
          <cx:pt idx="815">0.36839810662680617</cx:pt>
          <cx:pt idx="816">0.36735941320293397</cx:pt>
          <cx:pt idx="817">0.35085354896675647</cx:pt>
          <cx:pt idx="818">0.27842514124293782</cx:pt>
          <cx:pt idx="819">0.3476315789473684</cx:pt>
          <cx:pt idx="820">0.31540744305421881</cx:pt>
          <cx:pt idx="821">0.34472253468316461</cx:pt>
          <cx:pt idx="822">0.32288569540799478</cx:pt>
          <cx:pt idx="823">0.31452219714070728</cx:pt>
          <cx:pt idx="824">0.33381410256410254</cx:pt>
          <cx:pt idx="825">0.35951803984921915</cx:pt>
          <cx:pt idx="826">0.30959773218142544</cx:pt>
          <cx:pt idx="827">0.35634171907756812</cx:pt>
          <cx:pt idx="828">0.3160878528385665</cx:pt>
          <cx:pt idx="829">0.33428510998307953</cx:pt>
          <cx:pt idx="830">0.30151657285803629</cx:pt>
          <cx:pt idx="831">0.34516460905349794</cx:pt>
          <cx:pt idx="832">0.30233865785366748</cx:pt>
          <cx:pt idx="833">0.33869336569579284</cx:pt>
          <cx:pt idx="834">0.29528985507246375</cx:pt>
          <cx:pt idx="835">0.32933145009416193</cx:pt>
          <cx:pt idx="836">0.32656555772994128</cx:pt>
          <cx:pt idx="837">0.3284457478005865</cx:pt>
          <cx:pt idx="838">0.30015432098765432</cx:pt>
          <cx:pt idx="839">0.30689845474613686</cx:pt>
          <cx:pt idx="840">0.29273609740046069</cx:pt>
          <cx:pt idx="841">0.32716226559510148</cx:pt>
          <cx:pt idx="842">0.25252293577981655</cx:pt>
          <cx:pt idx="843">0.33588689586447429</cx:pt>
          <cx:pt idx="844">0.28406932573599242</cx:pt>
          <cx:pt idx="845">0.3290987034713509</cx:pt>
          <cx:pt idx="846">0.29330831769856164</cx:pt>
          <cx:pt idx="847">0.32573260073260074</cx:pt>
          <cx:pt idx="848">0.28698501872659177</cx:pt>
          <cx:pt idx="849">0.32863849765258213</cx:pt>
          <cx:pt idx="850">0.28865411784259953</cx:pt>
          <cx:pt idx="851">0.37984496124031014</cx:pt>
          <cx:pt idx="852">0.36062091503267973</cx:pt>
          <cx:pt idx="853">0.36197916666666669</cx:pt>
          <cx:pt idx="854">0.30118570474281897</cx:pt>
          <cx:pt idx="855">0.39259474091260638</cx:pt>
          <cx:pt idx="856">0.34347236644744433</cx:pt>
          <cx:pt idx="857">0.36768547544409613</cx:pt>
          <cx:pt idx="858">0.35113592974417718</cx:pt>
          <cx:pt idx="859">0.34888059701492535</cx:pt>
          <cx:pt idx="860">0.28289473684210525</cx:pt>
          <cx:pt idx="861">0.37992063492063494</cx:pt>
          <cx:pt idx="862">0.31973001038421595</cx:pt>
          <cx:pt idx="863">0.32722355769230771</cx:pt>
          <cx:pt idx="864">0.32498321584424306</cx:pt>
          <cx:pt idx="865">0.33182730923694775</cx:pt>
          <cx:pt idx="866">0.31832048811817598</cx:pt>
          <cx:pt idx="867">0.34395424836601307</cx:pt>
          <cx:pt idx="868">0.30337351066777501</cx:pt>
          <cx:pt idx="869">0.32504306632213609</cx:pt>
          <cx:pt idx="870">0.3011326860841424</cx:pt>
          <cx:pt idx="871">0.31877637130801689</cx:pt>
          <cx:pt idx="872">0.28384353741496599</cx:pt>
          <cx:pt idx="873">0.33602819237147596</cx:pt>
          <cx:pt idx="874">0.29856973995271868</cx:pt>
          <cx:pt idx="875">0.33013654096228873</cx:pt>
          <cx:pt idx="876">0.31043046357615894</cx:pt>
          <cx:pt idx="877">0.32830897279740157</cx:pt>
          <cx:pt idx="878">0.28506752608962554</cx:pt>
          <cx:pt idx="879">0.32147696476964766</cx:pt>
          <cx:pt idx="880">0.29903475768162679</cx:pt>
          <cx:pt idx="881">0.34561347061347059</cx:pt>
          <cx:pt idx="882">0.30626223091976512</cx:pt>
          <cx:pt idx="883">0.35138724911452185</cx:pt>
          <cx:pt idx="884">0.26957831325301207</cx:pt>
          <cx:pt idx="885">0.32313965341488277</cx:pt>
          <cx:pt idx="886">0.29129677980852914</cx:pt>
          <cx:pt idx="887">0.33036086775135592</cx:pt>
          <cx:pt idx="888">0.30575868372943327</cx:pt>
          <cx:pt idx="889">0.33128262490678601</cx:pt>
          <cx:pt idx="890">0.30525889967637543</cx:pt>
          <cx:pt idx="891">0.33405797101449275</cx:pt>
          <cx:pt idx="892">0.30162158777861253</cx:pt>
          <cx:pt idx="893">0.40419407894736847</cx:pt>
          <cx:pt idx="894">0.37889503895038951</cx:pt>
          <cx:pt idx="895">0.37639311043566359</cx:pt>
          <cx:pt idx="896">0.33596799375487896</cx:pt>
          <cx:pt idx="897">0.39910640066500419</cx:pt>
          <cx:pt idx="898">0.35333682739343114</cx:pt>
          <cx:pt idx="899">0.34478281397544852</cx:pt>
          <cx:pt idx="900">0.33157407407407408</cx:pt>
          <cx:pt idx="901">0.34021356230735361</cx:pt>
          <cx:pt idx="902">0.31873776908023482</cx:pt>
          <cx:pt idx="903">0.35274431057563588</cx:pt>
          <cx:pt idx="904">0.30934561504509689</cx:pt>
          <cx:pt idx="905">0.32707570207570208</cx:pt>
          <cx:pt idx="906">0.31176561533704389</cx:pt>
          <cx:pt idx="907">0.33786701208981001</cx:pt>
          <cx:pt idx="908">0.33613989637305697</cx:pt>
          <cx:pt idx="909">0.34339959225280325</cx:pt>
          <cx:pt idx="910">0.30368669314796426</cx:pt>
          <cx:pt idx="911">0.33001474926253688</cx:pt>
          <cx:pt idx="912">0.28840018231540565</cx:pt>
          <cx:pt idx="913">0.33925986246833151</cx:pt>
          <cx:pt idx="914">0.30569172113289761</cx:pt>
          <cx:pt idx="915">0.33391472868217059</cx:pt>
          <cx:pt idx="916">0.29270146984287887</cx:pt>
          <cx:pt idx="917">0.33341995841995842</cx:pt>
          <cx:pt idx="918">0.29854943753700414</cx:pt>
          <cx:pt idx="919">0.31895811877789221</cx:pt>
          <cx:pt idx="920">0.30064534231200896</cx:pt>
          <cx:pt idx="921">0.31159691081215746</cx:pt>
          <cx:pt idx="922">0.28107101947308133</cx:pt>
          <cx:pt idx="923">0.32251773049645394</cx:pt>
          <cx:pt idx="924">0.28501461988304094</cx:pt>
          <cx:pt idx="925">0.31441744226128926</cx:pt>
          <cx:pt idx="926">0.28853276353276353</cx:pt>
          <cx:pt idx="927">0.31788956127080181</cx:pt>
          <cx:pt idx="928">0.28935185185185186</cx:pt>
          <cx:pt idx="929">0.33890374331550799</cx:pt>
          <cx:pt idx="930">0.29036796536796539</cx:pt>
          <cx:pt idx="931">0.34635974304068523</cx:pt>
          <cx:pt idx="932">0.2829861111111111</cx:pt>
          <cx:pt idx="933">0.33421735030645922</cx:pt>
          <cx:pt idx="934">0.28641105271540057</cx:pt>
          <cx:pt idx="935">0.38258636788048556</cx:pt>
          <cx:pt idx="936">0.34015508441303494</cx:pt>
          <cx:pt idx="937">0.36763674614305752</cx:pt>
          <cx:pt idx="938">0.32469199178644764</cx:pt>
          <cx:pt idx="939">0.35761019283746553</cx:pt>
          <cx:pt idx="940">0.32135117427678661</cx:pt>
          <cx:pt idx="941">0.37095572584078329</cx:pt>
          <cx:pt idx="942">0.336231884057971</cx:pt>
          <cx:pt idx="943">0.35815390749601272</cx:pt>
          <cx:pt idx="944">0.30740930869267624</cx:pt>
          <cx:pt idx="945">0.35191131498470951</cx:pt>
          <cx:pt idx="946">0.3099834528405957</cx:pt>
          <cx:pt idx="947">0.32892156862745098</cx:pt>
          <cx:pt idx="948">0.2982477006026007</cx:pt>
          <cx:pt idx="949">0.32467421124828533</cx:pt>
          <cx:pt idx="950">0.30910165484633573</cx:pt>
          <cx:pt idx="951">0.3294981799271971</cx:pt>
          <cx:pt idx="952">0.29907923635749284</cx:pt>
          <cx:pt idx="953">0.32538095238095233</cx:pt>
          <cx:pt idx="954">0.27671325518485124</cx:pt>
          <cx:pt idx="955">0.33266201217329039</cx:pt>
          <cx:pt idx="956">0.28487868284228768</cx:pt>
          <cx:pt idx="957">0.31000252908447146</cx:pt>
          <cx:pt idx="958">0.28040877367896311</cx:pt>
          <cx:pt idx="959">0.33877202445163612</cx:pt>
          <cx:pt idx="960">0.29159206207102356</cx:pt>
          <cx:pt idx="961">0.33158536585365855</cx:pt>
          <cx:pt idx="962">0.27185582822085891</cx:pt>
          <cx:pt idx="963">0.32093921275535625</cx:pt>
          <cx:pt idx="964">0.28871421867667763</cx:pt>
          <cx:pt idx="965">0.30896557780119427</cx:pt>
          <cx:pt idx="966">0.29452506596306066</cx:pt>
          <cx:pt idx="967">0.32351743238840014</cx:pt>
          <cx:pt idx="968">0.28025114155251141</cx:pt>
          <cx:pt idx="969">0.31534482758620691</cx:pt>
          <cx:pt idx="970">0.28154295374212385</cx:pt>
          <cx:pt idx="971">0.33056161395856054</cx:pt>
          <cx:pt idx="972">0.27886178861788619</cx:pt>
          <cx:pt idx="973">0.3413540638367884</cx:pt>
          <cx:pt idx="974">0.27120840152755049</cx:pt>
          <cx:pt idx="975">0.31309523809523809</cx:pt>
          <cx:pt idx="976">0.28378711931343509</cx:pt>
          <cx:pt idx="977">0.35468605724838415</cx:pt>
          <cx:pt idx="978">0.3228391781792419</cx:pt>
          <cx:pt idx="979">0.32565359477124184</cx:pt>
          <cx:pt idx="980">0.29555016181229776</cx:pt>
          <cx:pt idx="981">0.38168724279835392</cx:pt>
          <cx:pt idx="982">0.30852086939796119</cx:pt>
          <cx:pt idx="983">0.35158934707903777</cx:pt>
          <cx:pt idx="984">0.32116755793226381</cx:pt>
          <cx:pt idx="985">0.35356242118537201</cx:pt>
          <cx:pt idx="986">0.33163956639566394</cx:pt>
          <cx:pt idx="987">0.34440928270042193</cx:pt>
          <cx:pt idx="988">0.29640773158278627</cx:pt>
          <cx:pt idx="989">0.33057525610717103</cx:pt>
          <cx:pt idx="990">0.29019925857275253</cx:pt>
          <cx:pt idx="991">0.3282967032967033</cx:pt>
          <cx:pt idx="992">0.30580900243309006</cx:pt>
          <cx:pt idx="993">0.32096651445966518</cx:pt>
          <cx:pt idx="994">0.29659677150940256</cx:pt>
          <cx:pt idx="995">0.33096590909090912</cx:pt>
          <cx:pt idx="996">0.25991704374057317</cx:pt>
          <cx:pt idx="997">0.32650898609698203</cx:pt>
          <cx:pt idx="998">0.30292792792792794</cx:pt>
          <cx:pt idx="999">0.29842693707748308</cx:pt>
          <cx:pt idx="1000">0.27861243818623754</cx:pt>
          <cx:pt idx="1001">0.32099271402550089</cx:pt>
          <cx:pt idx="1002">0.28081986834230999</cx:pt>
          <cx:pt idx="1003">0.32422151450813874</cx:pt>
          <cx:pt idx="1004">0.27261904761904759</cx:pt>
          <cx:pt idx="1005">0.30111026033690663</cx:pt>
          <cx:pt idx="1006">0.27143933838507289</cx:pt>
          <cx:pt idx="1007">0.32142195031516496</cx:pt>
          <cx:pt idx="1008">0.28314814814814815</cx:pt>
          <cx:pt idx="1009">0.33835629544584772</cx:pt>
          <cx:pt idx="1010">0.27759381898454744</cx:pt>
          <cx:pt idx="1011">0.32195863746958636</cx:pt>
          <cx:pt idx="1012">0.27834302325581395</cx:pt>
          <cx:pt idx="1013">0.32895833333333335</cx:pt>
          <cx:pt idx="1014">0.29024716098864395</cx:pt>
          <cx:pt idx="1015">0.35580747812251395</cx:pt>
          <cx:pt idx="1016">0.31226053639846746</cx:pt>
          <cx:pt idx="1017">0.34033795493934138</cx:pt>
          <cx:pt idx="1018">0.30184578418523372</cx:pt>
          <cx:pt idx="1019">0.36382896764252692</cx:pt>
          <cx:pt idx="1020">0.33343908629441621</cx:pt>
          <cx:pt idx="1021">0.35593909809390978</cx:pt>
          <cx:pt idx="1022">0.32921245421245426</cx:pt>
          <cx:pt idx="1023">0.37045454545454548</cx:pt>
          <cx:pt idx="1024">0.32080073030777256</cx:pt>
          <cx:pt idx="1025">0.37391950297136684</cx:pt>
          <cx:pt idx="1026">0.31165824915824913</cx:pt>
          <cx:pt idx="1027">0.35480164489598454</cx:pt>
          <cx:pt idx="1028">0.2999811035525321</cx:pt>
          <cx:pt idx="1029">0.35034197264218858</cx:pt>
          <cx:pt idx="1030">0.30785315985130113</cx:pt>
          <cx:pt idx="1031">0.35333333333333333</cx:pt>
          <cx:pt idx="1032">0.3187367303609342</cx:pt>
          <cx:pt idx="1033">0.34139784946236557</cx:pt>
          <cx:pt idx="1034">0.33895502645502645</cx:pt>
          <cx:pt idx="1035">0.33897188049209143</cx:pt>
          <cx:pt idx="1036">0.3025982693546902</cx:pt>
          <cx:pt idx="1037">0.34093108788230742</cx:pt>
          <cx:pt idx="1038">0.28047024952015359</cx:pt>
          <cx:pt idx="1039">0.33954451345755693</cx:pt>
          <cx:pt idx="1040">0.27465397923875434</cx:pt>
          <cx:pt idx="1041">0.31705729166666663</cx:pt>
          <cx:pt idx="1042">0.27684386365558655</cx:pt>
          <cx:pt idx="1043">0.30883199079401608</cx:pt>
          <cx:pt idx="1044">0.27228491985606801</cx:pt>
          <cx:pt idx="1045">0.30750460405156532</cx:pt>
          <cx:pt idx="1046">0.29415641476274168</cx:pt>
          <cx:pt idx="1047">0.29440104166666664</cx:pt>
          <cx:pt idx="1048">0.27395595570208814</cx:pt>
          <cx:pt idx="1049">0.31898340248962659</cx:pt>
          <cx:pt idx="1050">0.28351299060254287</cx:pt>
          <cx:pt idx="1051">0.34050350541746333</cx:pt>
          <cx:pt idx="1052">0.26633563615428901</cx:pt>
          <cx:pt idx="1053">0.31398186889818691</cx:pt>
          <cx:pt idx="1054">0.27854882640390932</cx:pt>
          <cx:pt idx="1055">0.32989996609020006</cx:pt>
          <cx:pt idx="1056">0.28048696844993143</cx:pt>
          <cx:pt idx="1057">0.32225956566701142</cx:pt>
          <cx:pt idx="1058">0.29599385817978785</cx:pt>
          <cx:pt idx="1059">0.2902023429179979</cx:pt>
          <cx:pt idx="1060">0.27751967185668841</cx:pt>
          <cx:pt idx="1061">0.34544110959527052</cx:pt>
          <cx:pt idx="1062">0.30770536320434488</cx:pt>
          <cx:pt idx="1063">0.32839912280701755</cx:pt>
          <cx:pt idx="1064">0.27907338308457713</cx:pt>
          <cx:pt idx="1065">0.36947895100069017</cx:pt>
          <cx:pt idx="1066">0.29497041420118342</cx:pt>
          <cx:pt idx="1067">0.35443344974776875</cx:pt>
          <cx:pt idx="1068">0.32282608695652176</cx:pt>
          <cx:pt idx="1069">0.33703037569944044</cx:pt>
          <cx:pt idx="1070">0.32513123359580054</cx:pt>
          <cx:pt idx="1071">0.37701738050900063</cx:pt>
          <cx:pt idx="1072">0.30884348965646352</cx:pt>
          <cx:pt idx="1073">0.32729530661185335</cx:pt>
          <cx:pt idx="1074">0.29879156188879574</cx:pt>
          <cx:pt idx="1075">0.32055016181229773</cx:pt>
          <cx:pt idx="1076">0.31076965669988926</cx:pt>
          <cx:pt idx="1077">0.32954545454545453</cx:pt>
          <cx:pt idx="1078">0.29460297766749383</cx:pt>
          <cx:pt idx="1079">0.33310514786418405</cx:pt>
          <cx:pt idx="1080">0.2942885487528345</cx:pt>
          <cx:pt idx="1081">0.32466910484151862</cx:pt>
          <cx:pt idx="1082">0.25914293690675599</cx:pt>
          <cx:pt idx="1083">0.31985842026825639</cx:pt>
          <cx:pt idx="1084">0.27912366809296085</cx:pt>
          <cx:pt idx="1085">0.36206004140786752</cx:pt>
          <cx:pt idx="1086">0.3288633461047254</cx:pt>
          <cx:pt idx="1087">0.34228971962616828</cx:pt>
          <cx:pt idx="1088">0.34150326797385622</cx:pt>
          <cx:pt idx="1089">0.34206864564007422</cx:pt>
          <cx:pt idx="1090">0.30879428778018797</cx:pt>
          <cx:pt idx="1091">0.32293850454227813</cx:pt>
          <cx:pt idx="1092">0.28441445071179156</cx:pt>
          <cx:pt idx="1093">0.31977911646586349</cx:pt>
          <cx:pt idx="1094">0.29495787256450767</cx:pt>
          <cx:pt idx="1095">0.30858024691358027</cx:pt>
          <cx:pt idx="1096">0.27668029064486832</cx:pt>
          <cx:pt idx="1097">0.32544326241134758</cx:pt>
          <cx:pt idx="1098">0.2803182917002417</cx:pt>
          <cx:pt idx="1099">0.31907783417935703</cx:pt>
          <cx:pt idx="1100">0.2935698749320283</cx:pt>
          <cx:pt idx="1101">0.2994</cx:pt>
          <cx:pt idx="1102">0.27635929463629683</cx:pt>
          <cx:pt idx="1103">0.35125388371060806</cx:pt>
          <cx:pt idx="1104">0.32466159052453475</cx:pt>
          <cx:pt idx="1105">0.32552083333333331</cx:pt>
          <cx:pt idx="1106">0.33510981912144699</cx:pt>
          <cx:pt idx="1107">0.35420962199312717</cx:pt>
          <cx:pt idx="1108">0.30494367330516992</cx:pt>
          <cx:pt idx="1109">0.3662698412698413</cx:pt>
          <cx:pt idx="1110">0.31493152816682229</cx:pt>
          <cx:pt idx="1111">0.34731702692453542</cx:pt>
          <cx:pt idx="1112">0.33210059171597633</cx:pt>
          <cx:pt idx="1113">0.34513403263403264</cx:pt>
          <cx:pt idx="1114">0.29916711445459432</cx:pt>
          <cx:pt idx="1115">0.33248299319727892</cx:pt>
          <cx:pt idx="1116">0.29013249651324968</cx:pt>
          <cx:pt idx="1117">0.3276607900750898</cx:pt>
          <cx:pt idx="1118">0.29337606837606839</cx:pt>
          <cx:pt idx="1119">0.30951463790446837</cx:pt>
          <cx:pt idx="1120">0.28827206491140916</cx:pt>
          <cx:pt idx="1121">0.34043659043659041</cx:pt>
          <cx:pt idx="1122">0.28349420849420848</cx:pt>
          <cx:pt idx="1123">0.31043543543543545</cx:pt>
          <cx:pt idx="1124">0.31211656441717789</cx:pt>
          <cx:pt idx="1125">0.27068081991215226</cx:pt>
          <cx:pt idx="1126">0.27812977713412179</cx:pt>
          <cx:pt idx="1127">0.3262898845892736</cx:pt>
          <cx:pt idx="1128">0.27239542225730073</cx:pt>
          <cx:pt idx="1129">0.31777400581959259</cx:pt>
          <cx:pt idx="1130">0.28214285714285714</cx:pt>
          <cx:pt idx="1131">0.30603021297672112</cx:pt>
          <cx:pt idx="1132">0.2696328353489843</cx:pt>
          <cx:pt idx="1133">0.30291842475386782</cx:pt>
          <cx:pt idx="1134">0.27078345304602286</cx:pt>
          <cx:pt idx="1135">0.31079800068941749</cx:pt>
          <cx:pt idx="1136">0.28903785488958988</cx:pt>
          <cx:pt idx="1137">0.28449694405265635</cx:pt>
          <cx:pt idx="1138">0.26429348735978569</cx:pt>
          <cx:pt idx="1139">0.31448992852501623</cx:pt>
          <cx:pt idx="1140">0.26852201257861635</cx:pt>
          <cx:pt idx="1141">0.31091083246255663</cx:pt>
          <cx:pt idx="1142">0.31706842923794709</cx:pt>
          <cx:pt idx="1143">0.28509681881051174</cx:pt>
          <cx:pt idx="1144">0.2734119570294255</cx:pt>
          <cx:pt idx="1145">0.33507178106774343</cx:pt>
          <cx:pt idx="1146">0.30924092409240922</cx:pt>
          <cx:pt idx="1147">0.32579672695951767</cx:pt>
          <cx:pt idx="1148">0.30626640419947504</cx:pt>
          <cx:pt idx="1149">0.37399598393574296</cx:pt>
          <cx:pt idx="1150">0.30112240888102959</cx:pt>
          <cx:pt idx="1151">0.36482737361282369</cx:pt>
          <cx:pt idx="1152">0.32851957070707072</cx:pt>
          <cx:pt idx="1153">0.34708588957055214</cx:pt>
          <cx:pt idx="1154">0.29891304347826086</cx:pt>
          <cx:pt idx="1155">0.33558153477218222</cx:pt>
          <cx:pt idx="1156">0.29494167788245851</cx:pt>
          <cx:pt idx="1157">0.32249823819591261</cx:pt>
          <cx:pt idx="1158">0.29950900163666122</cx:pt>
          <cx:pt idx="1159">0.3054082288653166</cx:pt>
          <cx:pt idx="1160">0.30119825708060999</cx:pt>
          <cx:pt idx="1161">0.30323080591320933</cx:pt>
          <cx:pt idx="1162">0.28518127832473822</cx:pt>
          <cx:pt idx="1163">0.32908163265306123</cx:pt>
          <cx:pt idx="1164">0.28324782951854777</cx:pt>
          <cx:pt idx="1165">0.32064128256513025</cx:pt>
          <cx:pt idx="1166">0.28749999999999998</cx:pt>
          <cx:pt idx="1167">0.29995196926032658</cx:pt>
          <cx:pt idx="1168">0.2756379585326954</cx:pt>
          <cx:pt idx="1169">0.32135913750441852</cx:pt>
          <cx:pt idx="1170">0.29456465739309634</cx:pt>
          <cx:pt idx="1171">0.31870440849984144</cx:pt>
          <cx:pt idx="1172">0.27093238246170098</cx:pt>
          <cx:pt idx="1173">0.3385844748858447</cx:pt>
          <cx:pt idx="1174">0.27343993152816681</cx:pt>
          <cx:pt idx="1175">0.31929824561403508</cx:pt>
          <cx:pt idx="1176">0.28847381864623245</cx:pt>
          <cx:pt idx="1177">0.33534039820166989</cx:pt>
          <cx:pt idx="1178">0.27048238897396631</cx:pt>
          <cx:pt idx="1179">0.30407334211682041</cx:pt>
          <cx:pt idx="1180">0.27168139877490888</cx:pt>
          <cx:pt idx="1181">0.31358333333333333</cx:pt>
          <cx:pt idx="1182">0.26397261994473753</cx:pt>
          <cx:pt idx="1183">0.3181051108968177</cx:pt>
          <cx:pt idx="1184">0.29507080610021785</cx:pt>
          <cx:pt idx="1185">0.30022522522522527</cx:pt>
          <cx:pt idx="1186">0.27319933962988557</cx:pt>
          <cx:pt idx="1187">0.34056563039723664</cx:pt>
          <cx:pt idx="1188">0.3065589353612167</cx:pt>
          <cx:pt idx="1189">0.33175830469644907</cx:pt>
          <cx:pt idx="1190">0.3046192259675406</cx:pt>
          <cx:pt idx="1191">0.36217948717948723</cx:pt>
          <cx:pt idx="1192">0.30101660138033948</cx:pt>
          <cx:pt idx="1193">0.34162717219589261</cx:pt>
          <cx:pt idx="1194">0.28649870801033595</cx:pt>
          <cx:pt idx="1195">0.32321714743589747</cx:pt>
          <cx:pt idx="1196">0.29995479204339959</cx:pt>
          <cx:pt idx="1197">0.32954545454545459</cx:pt>
          <cx:pt idx="1198">0.28901006711409394</cx:pt>
          <cx:pt idx="1199">0.30859375</cx:pt>
          <cx:pt idx="1200">0.2807446808510638</cx:pt>
          <cx:pt idx="1201">0.31774675096592908</cx:pt>
          <cx:pt idx="1202">0.30030755711775048</cx:pt>
          <cx:pt idx="1203">0.28976117886178865</cx:pt>
          <cx:pt idx="1204">0.28436971235194586</cx:pt>
          <cx:pt idx="1205">0.32094127806563039</cx:pt>
          <cx:pt idx="1206">0.27295918367346939</cx:pt>
          <cx:pt idx="1207">0.30606893106893107</cx:pt>
          <cx:pt idx="1208">0.29828727691421991</cx:pt>
          <cx:pt idx="1209">0.28957680250783702</cx:pt>
          <cx:pt idx="1210">0.27231585518102375</cx:pt>
          <cx:pt idx="1211">0.30817230273752011</cx:pt>
          <cx:pt idx="1212">0.27525062656641602</cx:pt>
          <cx:pt idx="1213">0.30997902549209427</cx:pt>
          <cx:pt idx="1214">0.27286511402231928</cx:pt>
          <cx:pt idx="1215">0.28226730857404858</cx:pt>
          <cx:pt idx="1216">0.27458199110292986</cx:pt>
          <cx:pt idx="1217">0.3149772579597141</cx:pt>
          <cx:pt idx="1218">0.2722982975573649</cx:pt>
          <cx:pt idx="1219">0.30485382904353353</cx:pt>
          <cx:pt idx="1220">0.28189149560117299</cx:pt>
          <cx:pt idx="1221">0.29352626685262667</cx:pt>
          <cx:pt idx="1222">0.27059320731519904</cx:pt>
          <cx:pt idx="1223">0.31391102257636122</cx:pt>
          <cx:pt idx="1224">0.27190787785476006</cx:pt>
          <cx:pt idx="1225">0.30563271604938269</cx:pt>
          <cx:pt idx="1226">0.27191641182466869</cx:pt>
          <cx:pt idx="1227">0.29214559386973177</cx:pt>
          <cx:pt idx="1228">0.26862554360265506</cx:pt>
          <cx:pt idx="1229">0.34707903780068722</cx:pt>
          <cx:pt idx="1230">0.31925511197663098</cx:pt>
          <cx:pt idx="1231">0.30262638230647709</cx:pt>
          <cx:pt idx="1232">0.31383792048929665</cx:pt>
          <cx:pt idx="1233">0.32656555772994128</cx:pt>
          <cx:pt idx="1234">0.2966804486265564</cx:pt>
          <cx:pt idx="1235">0.34735023041474655</cx:pt>
          <cx:pt idx="1236">0.30413625304136255</cx:pt>
          <cx:pt idx="1237">0.33134016704631741</cx:pt>
          <cx:pt idx="1238">0.29808814944541739</cx:pt>
          <cx:pt idx="1239">0.37075551782682514</cx:pt>
          <cx:pt idx="1240">0.29966142420270858</cx:pt>
          <cx:pt idx="1241">0.32318481848184816</cx:pt>
          <cx:pt idx="1242">0.29595879556259902</cx:pt>
          <cx:pt idx="1243">0.31579365079365079</cx:pt>
          <cx:pt idx="1244">0.30980138169257337</cx:pt>
          <cx:pt idx="1245">0.31457456755493218</cx:pt>
          <cx:pt idx="1246">0.28377947737412362</cx:pt>
          <cx:pt idx="1247">0.31428923988153995</cx:pt>
          <cx:pt idx="1248">0.28236434108527131</cx:pt>
          <cx:pt idx="1249">0.30926294820717132</cx:pt>
          <cx:pt idx="1250">0.28218799368088465</cx:pt>
          <cx:pt idx="1251">0.29154554263565891</cx:pt>
          <cx:pt idx="1252">0.26589618815896188</cx:pt>
          <cx:pt idx="1253">0.31752305665349145</cx:pt>
          <cx:pt idx="1254">0.28413731495661054</cx:pt>
          <cx:pt idx="1255">0.33484777881329603</cx:pt>
          <cx:pt idx="1256">0.28907952069716775</cx:pt>
          <cx:pt idx="1257">0.27511111111111108</cx:pt>
          <cx:pt idx="1258">0.27603221415607987</cx:pt>
          <cx:pt idx="1259">0.34197566628041715</cx:pt>
          <cx:pt idx="1260">0.30015831894070238</cx:pt>
          <cx:pt idx="1261">0.33155926352128884</cx:pt>
          <cx:pt idx="1262">0.31903190319031904</cx:pt>
          <cx:pt idx="1263">0.32675438596491235</cx:pt>
          <cx:pt idx="1264">0.29566787784410414</cx:pt>
          <cx:pt idx="1265">0.31997799119647857</cx:pt>
          <cx:pt idx="1266">0.28187967760506621</cx:pt>
          <cx:pt idx="1267">0.33268083519761371</cx:pt>
          <cx:pt idx="1268">0.29830917874396135</cx:pt>
          <cx:pt idx="1269">0.31103988603988603</cx:pt>
          <cx:pt idx="1270">0.27579160213388404</cx:pt>
          <cx:pt idx="1271">0.3683558558558559</cx:pt>
          <cx:pt idx="1272">0.30322687957418493</cx:pt>
          <cx:pt idx="1273">0.33156862745098042</cx:pt>
          <cx:pt idx="1274">0.30544993662864384</cx:pt>
          <cx:pt idx="1275">0.3758350033400133</cx:pt>
          <cx:pt idx="1276">0.3013565891472868</cx:pt>
          <cx:pt idx="1277">0.36841610233258093</cx:pt>
          <cx:pt idx="1278">0.31249999999999994</cx:pt>
          <cx:pt idx="1279">0.3290554414784394</cx:pt>
          <cx:pt idx="1280">0.32054159186116099</cx:pt>
          <cx:pt idx="1281">0.33108465608465604</cx:pt>
          <cx:pt idx="1282">0.29915429042904285</cx:pt>
          <cx:pt idx="1283">0.30822706340772227</cx:pt>
          <cx:pt idx="1284">0.27132653061224493</cx:pt>
          <cx:pt idx="1285">0.28653198653198653</cx:pt>
          <cx:pt idx="1286">0.30166147455867082</cx:pt>
          <cx:pt idx="1287">0.27935745937961598</cx:pt>
          <cx:pt idx="1288">0.28505129457743039</cx:pt>
          <cx:pt idx="1289">0.31837390128465176</cx:pt>
          <cx:pt idx="1290">0.26835619918699188</cx:pt>
          <cx:pt idx="1291">0.31035902503293811</cx:pt>
          <cx:pt idx="1292">0.27999725425590333</cx:pt>
          <cx:pt idx="1293">0.28537296037296034</cx:pt>
          <cx:pt idx="1294">0.26842782515172464</cx:pt>
          <cx:pt idx="1295">0.30571799870045485</cx:pt>
          <cx:pt idx="1296">0.26139817629179329</cx:pt>
          <cx:pt idx="1297">0.30899638336347196</cx:pt>
          <cx:pt idx="1298">0.26178075396825395</cx:pt>
          <cx:pt idx="1299">0.27517248814144024</cx:pt>
          <cx:pt idx="1300">0.27097166888003538</cx:pt>
          <cx:pt idx="1301">0.30943152454780359</cx:pt>
          <cx:pt idx="1302">0.27403474903474906</cx:pt>
          <cx:pt idx="1303">0.31145833333333334</cx:pt>
          <cx:pt idx="1304">0.30289968652037619</cx:pt>
          <cx:pt idx="1305">0.28589324618736384</cx:pt>
          <cx:pt idx="1306">0.27222478120681715</cx:pt>
          <cx:pt idx="1307">0.28211046323291222</cx:pt>
          <cx:pt idx="1308">0.24402956785443519</cx:pt>
          <cx:pt idx="1309">0.32123161764705882</cx:pt>
          <cx:pt idx="1310">0.29462448559670779</cx:pt>
          <cx:pt idx="1311">0.28643747218513571</cx:pt>
          <cx:pt idx="1312">0.26634223210975161</cx:pt>
          <cx:pt idx="1313">0.35241730279898215</cx:pt>
          <cx:pt idx="1314">0.30186392510865934</cx:pt>
          <cx:pt idx="1315">0.34059905100830368</cx:pt>
          <cx:pt idx="1316">0.33886292834890963</cx:pt>
          <cx:pt idx="1317">0.31390056022408969</cx:pt>
          <cx:pt idx="1318">0.29307949514928883</cx:pt>
          <cx:pt idx="1319">0.35390875745071065</cx:pt>
          <cx:pt idx="1320">0.33075818980074301</cx:pt>
          <cx:pt idx="1321">0.35136511817440913</cx:pt>
          <cx:pt idx="1322">0.30249529190207153</cx:pt>
          <cx:pt idx="1323">0.32686154741128565</cx:pt>
          <cx:pt idx="1324">0.30188912906421683</cx:pt>
          <cx:pt idx="1325">0.33636865342163352</cx:pt>
          <cx:pt idx="1326">0.27707407407407408</cx:pt>
          <cx:pt idx="1327">0.32476925807596735</cx:pt>
          <cx:pt idx="1328">0.30544721788871554</cx:pt>
          <cx:pt idx="1329">0.29449632144878324</cx:pt>
          <cx:pt idx="1330">0.28031358149742552</cx:pt>
          <cx:pt idx="1331">0.31884057971014496</cx:pt>
          <cx:pt idx="1332">0.2620561738208797</cx:pt>
          <cx:pt idx="1333">0.31060960399126913</cx:pt>
          <cx:pt idx="1334">0.29179179179179177</cx:pt>
          <cx:pt idx="1335">0.27986015589179275</cx:pt>
          <cx:pt idx="1336">0.26901878590281014</cx:pt>
          <cx:pt idx="1337">0.3265020773410035</cx:pt>
          <cx:pt idx="1338">0.25891946992864423</cx:pt>
          <cx:pt idx="1339">0.31008687258687256</cx:pt>
          <cx:pt idx="1340">0.28075117370892017</cx:pt>
          <cx:pt idx="1341">0.29289709172259509</cx:pt>
          <cx:pt idx="1342">0.2650850611376927</cx:pt>
          <cx:pt idx="1343">0.3101025132275132</cx:pt>
          <cx:pt idx="1344">0.27197767745171808</cx:pt>
          <cx:pt idx="1345">0.31581216682345564</cx:pt>
          <cx:pt idx="1346">0.28884180790960456</cx:pt>
          <cx:pt idx="1347">0.2689982728842833</cx:pt>
          <cx:pt idx="1348">0.26168390675361669</cx:pt>
          <cx:pt idx="1349">0.31617647058823528</cx:pt>
          <cx:pt idx="1350">0.25054613209971732</cx:pt>
          <cx:pt idx="1351">0.30803303303303303</cx:pt>
          <cx:pt idx="1352">0.30131431767337813</cx:pt>
          <cx:pt idx="1353">0.2851174345076784</cx:pt>
          <cx:pt idx="1354">0.27080049538392253</cx:pt>
          <cx:pt idx="1355">0.32299344799344798</cx:pt>
          <cx:pt idx="1356">0.29815175097276264</cx:pt>
          <cx:pt idx="1357">0.32427536231884058</cx:pt>
          <cx:pt idx="1358">0.33106060606060606</cx:pt>
          <cx:pt idx="1359">0.35184246112237993</cx:pt>
          <cx:pt idx="1360">0.29446074322436439</cx:pt>
          <cx:pt idx="1361">0.35615530303030307</cx:pt>
          <cx:pt idx="1362">0.3128608325736858</cx:pt>
          <cx:pt idx="1363">0.33491197856869503</cx:pt>
          <cx:pt idx="1364">0.31777968036529686</cx:pt>
          <cx:pt idx="1365">0.3125</cx:pt>
          <cx:pt idx="1366">0.30023625429553263</cx:pt>
          <cx:pt idx="1367">0.30486040177051416</cx:pt>
          <cx:pt idx="1368">0.27606190106190104</cx:pt>
          <cx:pt idx="1369">0.3126142595978062</cx:pt>
          <cx:pt idx="1370">0.31017060367454069</cx:pt>
          <cx:pt idx="1371">0.3037024300779459</cx:pt>
          <cx:pt idx="1372">0.27502635343724119</cx:pt>
          <cx:pt idx="1373">0.32103257103257099</cx:pt>
          <cx:pt idx="1374">0.27240655987795576</cx:pt>
          <cx:pt idx="1375">0.31552132701421798</cx:pt>
          <cx:pt idx="1376">0.27720820189274448</cx:pt>
          <cx:pt idx="1377">0.28779599271402551</cx:pt>
          <cx:pt idx="1378">0.26877731769036117</cx:pt>
          <cx:pt idx="1379">0.30857723577235774</cx:pt>
          <cx:pt idx="1380">0.24600798403193613</cx:pt>
          <cx:pt idx="1381">0.29786634460547501</cx:pt>
          <cx:pt idx="1382">0.27659441953163927</cx:pt>
          <cx:pt idx="1383">0.28088888888888891</cx:pt>
          <cx:pt idx="1384">0.25555303717135086</cx:pt>
          <cx:pt idx="1385">0.32476905311778287</cx:pt>
          <cx:pt idx="1386">0.26332599118942734</cx:pt>
          <cx:pt idx="1387">0.28128571428571431</cx:pt>
          <cx:pt idx="1388">0.2693327749860413</cx:pt>
          <cx:pt idx="1389">0.29408766564729871</cx:pt>
          <cx:pt idx="1390">0.2614740368509213</cx:pt>
          <cx:pt idx="1391">0.32371794871794873</cx:pt>
          <cx:pt idx="1392">0.2618797308662742</cx:pt>
          <cx:pt idx="1393">0.30776515151515149</cx:pt>
          <cx:pt idx="1394">0.28797468354430378</cx:pt>
          <cx:pt idx="1395">0.30674603174603177</cx:pt>
          <cx:pt idx="1396">0.2660101983457801</cx:pt>
          <cx:pt idx="1397">0.33541119860017499</cx:pt>
          <cx:pt idx="1398">0.29070048309178748</cx:pt>
          <cx:pt idx="1399">0.31264328289775328</cx:pt>
          <cx:pt idx="1400">0.33386075949367083</cx:pt>
          <cx:pt idx="1401">0.32868525896414341</cx:pt>
          <cx:pt idx="1402">0.28773076562646421</cx:pt>
          <cx:pt idx="1403">0.36660945842868042</cx:pt>
          <cx:pt idx="1404">0.3057884671962342</cx:pt>
          <cx:pt idx="1405">0.35250455373406192</cx:pt>
          <cx:pt idx="1406">0.31292359827479976</cx:pt>
          <cx:pt idx="1407">0.33095991561181437</cx:pt>
          <cx:pt idx="1408">0.29341736694677872</cx:pt>
          <cx:pt idx="1409">0.31153530377668309</cx:pt>
          <cx:pt idx="1410">0.27424125514403291</cx:pt>
          <cx:pt idx="1411">0.30211192436718515</cx:pt>
          <cx:pt idx="1412">0.30266776677667767</cx:pt>
          <cx:pt idx="1413">0.29339557399723371</cx:pt>
          <cx:pt idx="1414">0.27106636838180465</cx:pt>
          <cx:pt idx="1415">0.32810391363022945</cx:pt>
          <cx:pt idx="1416">0.26438381588715665</cx:pt>
          <cx:pt idx="1417">0.31561121613106491</cx:pt>
          <cx:pt idx="1418">0.28586839266450914</cx:pt>
          <cx:pt idx="1419">0.27156729900632343</cx:pt>
          <cx:pt idx="1420">0.26395147964548599</cx:pt>
          <cx:pt idx="1421">0.32442586963863562</cx:pt>
          <cx:pt idx="1422">0.27436143039591315</cx:pt>
          <cx:pt idx="1423">0.2897394387912427</cx:pt>
          <cx:pt idx="1424">0.28023882896764252</cx:pt>
          <cx:pt idx="1425">0.30013113972341443</cx:pt>
          <cx:pt idx="1426">0.26362962962962966</cx:pt>
          <cx:pt idx="1427">0.28974230254350736</cx:pt>
          <cx:pt idx="1428">0.2756053867062021</cx:pt>
          <cx:pt idx="1429">0.29390380313199105</cx:pt>
          <cx:pt idx="1430">0.27243589743589747</cx:pt>
          <cx:pt idx="1431">0.281781462585034</cx:pt>
          <cx:pt idx="1432">0.2603157121879589</cx:pt>
          <cx:pt idx="1433">0.33784235136940544</cx:pt>
          <cx:pt idx="1434">0.26205972434915775</cx:pt>
          <cx:pt idx="1435">0.31228112066220948</cx:pt>
          <cx:pt idx="1436">0.28670798898071626</cx:pt>
          <cx:pt idx="1437">0.28367579908675794</cx:pt>
          <cx:pt idx="1438">0.26792720139494336</cx:pt>
          <cx:pt idx="1439">0.3529285099052541</cx:pt>
          <cx:pt idx="1440">0.29448621553884707</cx:pt>
          <cx:pt idx="1441">0.32774621212121213</cx:pt>
          <cx:pt idx="1442">0.33071428571428574</cx:pt>
          <cx:pt idx="1443">0.31367370892018775</cx:pt>
          <cx:pt idx="1444">0.29509011396766499</cx:pt>
          <cx:pt idx="1445">0.35833333333333334</cx:pt>
          <cx:pt idx="1446">0.30931372549019609</cx:pt>
          <cx:pt idx="1447">0.33077651515151513</cx:pt>
          <cx:pt idx="1448">0.29814189189189189</cx:pt>
          <cx:pt idx="1449">0.32631874298540969</cx:pt>
          <cx:pt idx="1450">0.29017218152732172</cx:pt>
          <cx:pt idx="1451">0.32652889784946237</cx:pt>
          <cx:pt idx="1452">0.26562072737216297</cx:pt>
          <cx:pt idx="1453">0.29754601226993865</cx:pt>
          <cx:pt idx="1454">0.30027386541471052</cx:pt>
          <cx:pt idx="1455">0.27958395615346288</cx:pt>
          <cx:pt idx="1456">0.26208028623102936</cx:pt>
          <cx:pt idx="1457">0.31167706167706166</cx:pt>
          <cx:pt idx="1458">0.26091347406828252</cx:pt>
          <cx:pt idx="1459">0.2952393712040014</cx:pt>
          <cx:pt idx="1460">0.2620398386283409</cx:pt>
          <cx:pt idx="1461">0.2711864406779661</cx:pt>
          <cx:pt idx="1462">0.25883247543284976</cx:pt>
          <cx:pt idx="1463">0.31586571233810501</cx:pt>
          <cx:pt idx="1464">0.27298293250581845</cx:pt>
          <cx:pt idx="1465">0.31821462945139556</cx:pt>
          <cx:pt idx="1466">0.27154282765737875</cx:pt>
          <cx:pt idx="1467">0.29481351981351978</cx:pt>
          <cx:pt idx="1468">0.2690282791817088</cx:pt>
          <cx:pt idx="1469">0.33319848975188782</cx:pt>
          <cx:pt idx="1470">0.27327674897119342</cx:pt>
          <cx:pt idx="1471">0.31618574582150744</cx:pt>
          <cx:pt idx="1472">0.26992753623188404</cx:pt>
          <cx:pt idx="1473">0.28975998205473308</cx:pt>
          <cx:pt idx="1474">0.26453531737152236</cx:pt>
          <cx:pt idx="1475">0.32589941262848748</cx:pt>
          <cx:pt idx="1476">0.26217045157922214</cx:pt>
          <cx:pt idx="1477">0.31166975594686436</cx:pt>
          <cx:pt idx="1478">0.27983619344773791</cx:pt>
          <cx:pt idx="1479">0.3197242206235012</cx:pt>
          <cx:pt idx="1480">0.26646359978744399</cx:pt>
          <cx:pt idx="1481">0.34004629629629629</cx:pt>
          <cx:pt idx="1482">0.29198292220113853</cx:pt>
          <cx:pt idx="1483">0.32783211083944575</cx:pt>
          <cx:pt idx="1484">0.33460502692998206</cx:pt>
          <cx:pt idx="1485">0.35130257376020091</cx:pt>
          <cx:pt idx="1486">0.29311254934361519</cx:pt>
          <cx:pt idx="1487">0.32344812925170069</cx:pt>
          <cx:pt idx="1488">0.29220679012345679</cx:pt>
          <cx:pt idx="1489">0.31432667406585274</cx:pt>
          <cx:pt idx="1490">0.2902116402116402</cx:pt>
          <cx:pt idx="1491">0.33425925925925926</cx:pt>
          <cx:pt idx="1492">0.27530727949450357</cx:pt>
          <cx:pt idx="1493">0.30949197860962563</cx:pt>
          <cx:pt idx="1494">0.27355366315220331</cx:pt>
          <cx:pt idx="1495">0.29568174369059325</cx:pt>
          <cx:pt idx="1496">0.28746177370030579</cx:pt>
          <cx:pt idx="1497">0.29589371980676327</cx:pt>
          <cx:pt idx="1498">0.27349228611500703</cx:pt>
          <cx:pt idx="1499">0.34318340306834028</cx:pt>
          <cx:pt idx="1500">0.27199432404540763</cx:pt>
          <cx:pt idx="1501">0.31229040912139505</cx:pt>
          <cx:pt idx="1502">0.29662379421221863</cx:pt>
          <cx:pt idx="1503">0.29014513108614232</cx:pt>
          <cx:pt idx="1504">0.26581325301204817</cx:pt>
          <cx:pt idx="1505">0.31927910052910052</cx:pt>
          <cx:pt idx="1506">0.2664102564102564</cx:pt>
          <cx:pt idx="1507">0.30155078391274709</cx:pt>
          <cx:pt idx="1508">0.24331124202258222</cx:pt>
          <cx:pt idx="1509">0.28983113069016153</cx:pt>
          <cx:pt idx="1510">0.26401663217597909</cx:pt>
          <cx:pt idx="1511">0.29494949494949496</cx:pt>
          <cx:pt idx="1512">0.25543205224817889</cx:pt>
          <cx:pt idx="1513">0.29520725388601032</cx:pt>
          <cx:pt idx="1514">0.28131634819532908</cx:pt>
          <cx:pt idx="1515">0.27303523035230354</cx:pt>
          <cx:pt idx="1516">0.25287522117085931</cx:pt>
          <cx:pt idx="1517">0.30080164056674125</cx:pt>
          <cx:pt idx="1518">0.22556520540391506</cx:pt>
          <cx:pt idx="1519">0.29857467646030078</cx:pt>
          <cx:pt idx="1520">0.26103879530372637</cx:pt>
          <cx:pt idx="1521">0.25768365817091454</cx:pt>
          <cx:pt idx="1522">0.2460564930300807</cx:pt>
          <cx:pt idx="1523">0.31891634980988592</cx:pt>
          <cx:pt idx="1524">0.28809745499689632</cx:pt>
          <cx:pt idx="1525">0.30665024630541871</cx:pt>
          <cx:pt idx="1526">0.30426747311827956</cx:pt>
          <cx:pt idx="1527">0.34891857506361323</cx:pt>
          <cx:pt idx="1528">0.27902647545504689</cx:pt>
          <cx:pt idx="1529">0.34822167080231592</cx:pt>
          <cx:pt idx="1530">0.28635547576301618</cx:pt>
          <cx:pt idx="1531">0.33562992125984253</cx:pt>
          <cx:pt idx="1532">0.3144345238095238</cx:pt>
          <cx:pt idx="1533">0.3427165354330709</cx:pt>
          <cx:pt idx="1534">0.28893754760091395</cx:pt>
          <cx:pt idx="1535">0.32818761384335154</cx:pt>
          <cx:pt idx="1536">0.28491345397324941</cx:pt>
          <cx:pt idx="1537">0.30640703517587936</cx:pt>
          <cx:pt idx="1538">0.29206989247311832</cx:pt>
          <cx:pt idx="1539">0.28668410563029395</cx:pt>
          <cx:pt idx="1540">0.2761126511126511</cx:pt>
          <cx:pt idx="1541">0.32552631578947366</cx:pt>
          <cx:pt idx="1542">0.25567744418783678</cx:pt>
          <cx:pt idx="1543">0.31854293441514536</cx:pt>
          <cx:pt idx="1544">0.2746415770609319</cx:pt>
          <cx:pt idx="1545">0.26888489208633093</cx:pt>
          <cx:pt idx="1546">0.26143771827706636</cx:pt>
          <cx:pt idx="1547">0.33307017543859652</cx:pt>
          <cx:pt idx="1548">0.26924097664543523</cx:pt>
          <cx:pt idx="1549">0.33029978586723768</cx:pt>
          <cx:pt idx="1550">0.2672796035472092</cx:pt>
          <cx:pt idx="1551">0.2956572769953052</cx:pt>
          <cx:pt idx="1552">0.26523401297497678</cx:pt>
          <cx:pt idx="1553">0.33209219858156031</cx:pt>
          <cx:pt idx="1554">0.26613642314742081</cx:pt>
          <cx:pt idx="1555">0.30971937029431895</cx:pt>
          <cx:pt idx="1556">0.28628608923884513</cx:pt>
          <cx:pt idx="1557">0.29811233885819521</cx:pt>
          <cx:pt idx="1558">0.25867974466760085</cx:pt>
          <cx:pt idx="1559">0.31883680555555555</cx:pt>
          <cx:pt idx="1560">0.27321623093681918</cx:pt>
          <cx:pt idx="1561">0.31408969210174026</cx:pt>
          <cx:pt idx="1562">0.28583061889250816</cx:pt>
          <cx:pt idx="1563">0.27264621968616265</cx:pt>
          <cx:pt idx="1564">0.26699662369551869</cx:pt>
          <cx:pt idx="1565">0.3445095486111111</cx:pt>
          <cx:pt idx="1566">0.28800097751710652</cx:pt>
          <cx:pt idx="1567">0.31622807017543858</cx:pt>
          <cx:pt idx="1568">0.31526284348864991</cx:pt>
          <cx:pt idx="1569">0.31917157825802228</cx:pt>
          <cx:pt idx="1570">0.28562699755593157</cx:pt>
          <cx:pt idx="1571">0.3563131313131313</cx:pt>
          <cx:pt idx="1572">0.28508975549365523</cx:pt>
          <cx:pt idx="1573">0.3311046511627907</cx:pt>
          <cx:pt idx="1574">0.28820697954271962</cx:pt>
          <cx:pt idx="1575">0.34239766081871348</cx:pt>
          <cx:pt idx="1576">0.29212121212121217</cx:pt>
          <cx:pt idx="1577">0.34309895833333331</cx:pt>
          <cx:pt idx="1578">0.28227321524422977</cx:pt>
          <cx:pt idx="1579">0.32286575431736725</cx:pt>
          <cx:pt idx="1580">0.29321509009009011</cx:pt>
          <cx:pt idx="1581">0.28892371995820271</cx:pt>
          <cx:pt idx="1582">0.27490931314565098</cx:pt>
          <cx:pt idx="1583">0.31291946308724833</cx:pt>
          <cx:pt idx="1584">0.25812693498452011</cx:pt>
          <cx:pt idx="1585">0.30079075425790752</cx:pt>
          <cx:pt idx="1586">0.2748384491114701</cx:pt>
          <cx:pt idx="1587">0.29019823788546256</cx:pt>
          <cx:pt idx="1588">0.25654429987608424</cx:pt>
          <cx:pt idx="1589">0.331959706959707</cx:pt>
          <cx:pt idx="1590">0.2416010498687664</cx:pt>
          <cx:pt idx="1591">0.32156357388316154</cx:pt>
          <cx:pt idx="1592">0.29140986132511554</cx:pt>
          <cx:pt idx="1593">0.27974416294088428</cx:pt>
          <cx:pt idx="1594">0.26192667587053231</cx:pt>
          <cx:pt idx="1595">0.30936010267693437</cx:pt>
          <cx:pt idx="1596">0.25200288941423693</cx:pt>
          <cx:pt idx="1597">0.30688405797101448</cx:pt>
          <cx:pt idx="1598">0.27624416796267498</cx:pt>
          <cx:pt idx="1599">0.26513035381750466</cx:pt>
          <cx:pt idx="1600">0.25669850885368123</cx:pt>
          <cx:pt idx="1601">0.30031622023809523</cx:pt>
          <cx:pt idx="1602">0.2415868582069699</cx:pt>
          <cx:pt idx="1603">0.32101063829787235</cx:pt>
          <cx:pt idx="1604">0.29656862745098039</cx:pt>
          <cx:pt idx="1605">0.27447842579421527</cx:pt>
          <cx:pt idx="1606">0.24750645388406481</cx:pt>
          <cx:pt idx="1607">0.34821428571428575</cx:pt>
          <cx:pt idx="1608">0.27872168284789645</cx:pt>
          <cx:pt idx="1609">0.3022018541930046</cx:pt>
          <cx:pt idx="1610">0.29575578116187251</cx:pt>
          <cx:pt idx="1611">0.3102922286448298</cx:pt>
          <cx:pt idx="1612">0.27234128110511879</cx:pt>
          <cx:pt idx="1613">0.34166666666666667</cx:pt>
          <cx:pt idx="1614">0.27374158618671346</cx:pt>
          <cx:pt idx="1615">0.32204962876123489</cx:pt>
          <cx:pt idx="1616">0.2800632911392405</cx:pt>
          <cx:pt idx="1617">0.32194297472075251</cx:pt>
          <cx:pt idx="1618">0.2771312761506276</cx:pt>
          <cx:pt idx="1619">0.30747277836318931</cx:pt>
          <cx:pt idx="1620">0.26232583065380488</cx:pt>
          <cx:pt idx="1621">0.30689102564102566</cx:pt>
          <cx:pt idx="1622">0.31597222222222221</cx:pt>
          <cx:pt idx="1623">0.28564547206165702</cx:pt>
          <cx:pt idx="1624">0.27046386064475447</cx:pt>
          <cx:pt idx="1625">0.30955640744797369</cx:pt>
          <cx:pt idx="1626">0.25231481481481483</cx:pt>
          <cx:pt idx="1627">0.31723484848484845</cx:pt>
          <cx:pt idx="1628">0.30223381487426432</cx:pt>
          <cx:pt idx="1629">0.2851978691019787</cx:pt>
          <cx:pt idx="1630">0.26324523292300267</cx:pt>
          <cx:pt idx="1631">0.31417470525187563</cx:pt>
          <cx:pt idx="1632">0.26146439456913273</cx:pt>
          <cx:pt idx="1633">0.30080372250423015</cx:pt>
          <cx:pt idx="1634">0.29052857865452708</cx:pt>
          <cx:pt idx="1635">0.27730331262939961</cx:pt>
          <cx:pt idx="1636">0.25870750736406334</cx:pt>
          <cx:pt idx="1637">0.31205373919579105</cx:pt>
          <cx:pt idx="1638">0.27384277733439744</cx:pt>
          <cx:pt idx="1639">0.31551362683438156</cx:pt>
          <cx:pt idx="1640">0.27827380952380948</cx:pt>
          <cx:pt idx="1641">0.29410631741140214</cx:pt>
          <cx:pt idx="1642">0.2589005551532706</cx:pt>
          <cx:pt idx="1643">0.30842696629213479</cx:pt>
          <cx:pt idx="1644">0.25077552171460804</cx:pt>
          <cx:pt idx="1645">0.28647511636233441</cx:pt>
          <cx:pt idx="1646">0.28247126436781611</cx:pt>
          <cx:pt idx="1647">0.27202760084925687</cx:pt>
          <cx:pt idx="1648">0.24149236387782202</cx:pt>
          <cx:pt idx="1649">0.33446251129177956</cx:pt>
          <cx:pt idx="1650">0.28519973804846105</cx:pt>
          <cx:pt idx="1651">0.31670096021947874</cx:pt>
          <cx:pt idx="1652">0.32215043074884031</cx:pt>
          <cx:pt idx="1653">0.3268733850129199</cx:pt>
          <cx:pt idx="1654">0.28759238203524728</cx:pt>
          <cx:pt idx="1655">0.35906708595387837</cx:pt>
          <cx:pt idx="1656">0.29827798277982781</cx:pt>
          <cx:pt idx="1657">0.35060240963855421</cx:pt>
          <cx:pt idx="1658">0.30022179974651453</cx:pt>
          <cx:pt idx="1659">0.34277777777777779</cx:pt>
          <cx:pt idx="1660">0.29576177895200351</cx:pt>
          <cx:pt idx="1661">0.32077171027682977</cx:pt>
          <cx:pt idx="1662">0.27432030586236195</cx:pt>
          <cx:pt idx="1663">0.31822535701846044</cx:pt>
          <cx:pt idx="1664">0.3102487135506003</cx:pt>
          <cx:pt idx="1665">0.27860796984383412</cx:pt>
          <cx:pt idx="1666">0.2751121635094716</cx:pt>
          <cx:pt idx="1667">0.28635573580533025</cx:pt>
          <cx:pt idx="1668">0.23724489795918369</cx:pt>
          <cx:pt idx="1669">0.29930703624733473</cx:pt>
          <cx:pt idx="1670">0.28050724637681157</cx:pt>
          <cx:pt idx="1671">0.26581325301204817</cx:pt>
          <cx:pt idx="1672">0.25143961829549188</cx:pt>
          <cx:pt idx="1673">0.3307722616233254</cx:pt>
          <cx:pt idx="1674">0.23636874648679035</cx:pt>
          <cx:pt idx="1675">0.3019444444444444</cx:pt>
          <cx:pt idx="1676">0.26627384960718292</cx:pt>
          <cx:pt idx="1677">0.27914710485133021</cx:pt>
          <cx:pt idx="1678">0.25872385991433611</cx:pt>
          <cx:pt idx="1679">0.29366210566324596</cx:pt>
          <cx:pt idx="1680">0.2583738519719071</cx:pt>
          <cx:pt idx="1681">0.2957274011299435</cx:pt>
          <cx:pt idx="1682">0.27622950819672126</cx:pt>
          <cx:pt idx="1683">0.25927299703264095</cx:pt>
          <cx:pt idx="1684">0.25198029754724566</cx:pt>
          <cx:pt idx="1685">0.28984318016046678</cx:pt>
          <cx:pt idx="1686">0.25614754098360654</cx:pt>
          <cx:pt idx="1687">0.30047495682210706</cx:pt>
          <cx:pt idx="1688">0.26403061224489793</cx:pt>
          <cx:pt idx="1689">0.27021696252465482</cx:pt>
          <cx:pt idx="1690">0.25843742493394184</cx:pt>
          <cx:pt idx="1691">0.35088005215123858</cx:pt>
          <cx:pt idx="1692">0.30192307692307691</cx:pt>
          <cx:pt idx="1693">0.33577832110839445</cx:pt>
          <cx:pt idx="1694">0.32532679738562092</cx:pt>
          <cx:pt idx="1695">0.30309139784946237</cx:pt>
          <cx:pt idx="1696">0.29006364922206512</cx:pt>
          <cx:pt idx="1697">0.34433010492332528</cx:pt>
          <cx:pt idx="1698">0.28145645645645645</cx:pt>
          <cx:pt idx="1699">0.33268662232076862</cx:pt>
          <cx:pt idx="1700">0.31178160919540232</cx:pt>
          <cx:pt idx="1701">0.33282073813708263</cx:pt>
          <cx:pt idx="1702">0.28794992175273865</cx:pt>
          <cx:pt idx="1703">0.31973581973581972</cx:pt>
          <cx:pt idx="1704">0.27536549707602337</cx:pt>
          <cx:pt idx="1705">0.31495859213250521</cx:pt>
          <cx:pt idx="1706">0.29863530778164921</cx:pt>
          <cx:pt idx="1707">0.26393376413570274</cx:pt>
          <cx:pt idx="1708">0.26966350553198565</cx:pt>
          <cx:pt idx="1709">0.31554307116104868</cx:pt>
          <cx:pt idx="1710">0.26166666666666671</cx:pt>
          <cx:pt idx="1711">0.32456822107081168</cx:pt>
          <cx:pt idx="1712">0.27642934196332253</cx:pt>
          <cx:pt idx="1713">0.27856959424756034</cx:pt>
          <cx:pt idx="1714">0.26088123554674597</cx:pt>
          <cx:pt idx="1715">0.32454289732770747</cx:pt>
          <cx:pt idx="1716">0.28538118410381186</cx:pt>
          <cx:pt idx="1717">0.31913360461173279</cx:pt>
          <cx:pt idx="1718">0.27890749601275916</cx:pt>
          <cx:pt idx="1719">0.26606351550960117</cx:pt>
          <cx:pt idx="1720">0.27020803557249484</cx:pt>
          <cx:pt idx="1721">0.32818570318570317</cx:pt>
          <cx:pt idx="1722">0.2731403212172443</cx:pt>
          <cx:pt idx="1723">0.31681190994916486</cx:pt>
          <cx:pt idx="1724">0.30117449664429535</cx:pt>
          <cx:pt idx="1725">0.28611111111111109</cx:pt>
          <cx:pt idx="1726">0.26633081444164569</cx:pt>
          <cx:pt idx="1727">0.32446415373244641</cx:pt>
          <cx:pt idx="1728">0.26464709125999447</cx:pt>
          <cx:pt idx="1729">0.31040587219343696</cx:pt>
          <cx:pt idx="1730">0.29713356973995275</cx:pt>
          <cx:pt idx="1731">0.27807971014492755</cx:pt>
          <cx:pt idx="1732">0.26399582932306709</cx:pt>
          <cx:pt idx="1733">0.34342105263157896</cx:pt>
          <cx:pt idx="1734">0.30088899966766369</cx:pt>
          <cx:pt idx="1735">0.32554282267792523</cx:pt>
          <cx:pt idx="1736">0.31543031470777133</cx:pt>
          <cx:pt idx="1737">0.33458083832335328</cx:pt>
          <cx:pt idx="1738">0.29220520745527773</cx:pt>
          <cx:pt idx="1739">0.3287728026533997</cx:pt>
          <cx:pt idx="1740">0.28087867417135709</cx:pt>
          <cx:pt idx="1741">0.28538433111603845</cx:pt>
          <cx:pt idx="1742">0.31365313653136534</cx:pt>
          <cx:pt idx="1743">0.33022819179664931</cx:pt>
          <cx:pt idx="1744">0.28108013326319481</cx:pt>
          <cx:pt idx="1745">0.31778606965174128</cx:pt>
          <cx:pt idx="1746">0.29138772663877266</cx:pt>
          <cx:pt idx="1747">0.31826424870466319</cx:pt>
          <cx:pt idx="1748">0.3098776223776224</cx:pt>
          <cx:pt idx="1749">0.29957329317269077</cx:pt>
          <cx:pt idx="1750">0.27945154943433353</cx:pt>
          <cx:pt idx="1751">0.30359725234996388</cx:pt>
          <cx:pt idx="1752">0.25882352941176473</cx:pt>
          <cx:pt idx="1753">0.32643884892086333</cx:pt>
          <cx:pt idx="1754">0.31053719008264463</cx:pt>
          <cx:pt idx="1755">0.28230769230769232</cx:pt>
          <cx:pt idx="1756">0.26356352692370261</cx:pt>
          <cx:pt idx="1757">0.32663776493256264</cx:pt>
          <cx:pt idx="1758">0.26497085320614733</cx:pt>
          <cx:pt idx="1759">0.32067510548523204</cx:pt>
          <cx:pt idx="1760">0.28885135135135132</cx:pt>
          <cx:pt idx="1761">0.29740587695133153</cx:pt>
          <cx:pt idx="1762">0.26857949200376297</cx:pt>
          <cx:pt idx="1763">0.32355967078189302</cx:pt>
          <cx:pt idx="1764">0.26643192488262912</cx:pt>
          <cx:pt idx="1765">0.30730823612583957</cx:pt>
          <cx:pt idx="1766">0.26261337868480727</cx:pt>
          <cx:pt idx="1767">0.2784320323014805</cx:pt>
          <cx:pt idx="1768">0.26218155310006142</cx:pt>
          <cx:pt idx="1769">0.32811912814731303</cx:pt>
          <cx:pt idx="1770">0.259004647560031</cx:pt>
          <cx:pt idx="1771">0.3162369207772795</cx:pt>
          <cx:pt idx="1772">0.28484974958263776</cx:pt>
          <cx:pt idx="1773">0.28264840182648399</cx:pt>
          <cx:pt idx="1774">0.25836768185634684</cx:pt>
          <cx:pt idx="1775">0.35298524665744579</cx:pt>
          <cx:pt idx="1776">0.29592803030303033</cx:pt>
          <cx:pt idx="1777">0.328956343792633</cx:pt>
          <cx:pt idx="1778">0.30680338541666669</cx:pt>
          <cx:pt idx="1779">0.33051704217215477</cx:pt>
          <cx:pt idx="1780">0.29593551316984562</cx:pt>
          <cx:pt idx="1781">0.36002684840974808</cx:pt>
          <cx:pt idx="1782">0.28670276774969916</cx:pt>
          <cx:pt idx="1783">0.33984375</cx:pt>
          <cx:pt idx="1784">0.32967289719626164</cx:pt>
          <cx:pt idx="1785">0.32481060606060602</cx:pt>
          <cx:pt idx="1786">0.28469704816157432</cx:pt>
          <cx:pt idx="1787">0.3319988137603796</cx:pt>
          <cx:pt idx="1788">0.27156784188034189</cx:pt>
          <cx:pt idx="1789">0.29749999999999999</cx:pt>
          <cx:pt idx="1790">0.30379066912216085</cx:pt>
          <cx:pt idx="1791">0.28208679593721142</cx:pt>
          <cx:pt idx="1792">0.26632495852097654</cx:pt>
          <cx:pt idx="1793">0.31941266209000763</cx:pt>
          <cx:pt idx="1794">0.25275590551181104</cx:pt>
          <cx:pt idx="1795">0.31237270875763751</cx:pt>
          <cx:pt idx="1796">0.32939469320066334</cx:pt>
          <cx:pt idx="1797">0.25137100619933239</cx:pt>
          <cx:pt idx="1798">0.25166275430359936</cx:pt>
          <cx:pt idx="1799">0.31131732168850074</cx:pt>
          <cx:pt idx="1800">0.26415534239275246</cx:pt>
          <cx:pt idx="1801">0.31913827655310623</cx:pt>
          <cx:pt idx="1802">0.29113672496025439</cx:pt>
          <cx:pt idx="1803">0.25562442607897157</cx:pt>
          <cx:pt idx="1804">0.26109351786691692</cx:pt>
          <cx:pt idx="1805">0.31328932261768083</cx:pt>
          <cx:pt idx="1806">0.26815734173890204</cx:pt>
          <cx:pt idx="1807">0.29586009992862244</cx:pt>
          <cx:pt idx="1808">0.27970557308096738</cx:pt>
          <cx:pt idx="1809">0.29422563417890518</cx:pt>
          <cx:pt idx="1810">0.26428206337972793</cx:pt>
          <cx:pt idx="1811">0.32238700564971751</cx:pt>
          <cx:pt idx="1812">0.25786163522012578</cx:pt>
          <cx:pt idx="1813">0.31653289266603712</cx:pt>
          <cx:pt idx="1814">0.28392454954954954</cx:pt>
          <cx:pt idx="1815">0.27500000000000002</cx:pt>
          <cx:pt idx="1816">0.26091543891958258</cx:pt>
          <cx:pt idx="1817">0.3372222222222222</cx:pt>
          <cx:pt idx="1818">0.30348141146817892</cx:pt>
          <cx:pt idx="1819">0.3320467141726049</cx:pt>
          <cx:pt idx="1820">0.31792237442922372</cx:pt>
          <cx:pt idx="1821">0.31781345565749242</cx:pt>
          <cx:pt idx="1822">0.29582655091336585</cx:pt>
          <cx:pt idx="1823">0.35525836972343527</cx:pt>
          <cx:pt idx="1824">0.3060067310506292</cx:pt>
          <cx:pt idx="1825">0.32751501501501501</cx:pt>
          <cx:pt idx="1826">0.31358858858858857</cx:pt>
          <cx:pt idx="1827">0.32249045280960176</cx:pt>
          <cx:pt idx="1828">0.28377598152424943</cx:pt>
          <cx:pt idx="1829">0.32234890619206524</cx:pt>
          <cx:pt idx="1830">0.28435907750067041</cx:pt>
          <cx:pt idx="1831">0.31743986254295531</cx:pt>
          <cx:pt idx="1832">0.29077698695136417</cx:pt>
          <cx:pt idx="1833">0.29946393762183232</cx:pt>
          <cx:pt idx="1834">0.27234902520209225</cx:pt>
          <cx:pt idx="1835">0.32085585585585585</cx:pt>
          <cx:pt idx="1836">0.26097168597168596</cx:pt>
          <cx:pt idx="1837">0.3203125</cx:pt>
          <cx:pt idx="1838">0.28274760383386582</cx:pt>
          <cx:pt idx="1839">0.2955320600272851</cx:pt>
          <cx:pt idx="1840">0.27217788572750401</cx:pt>
          <cx:pt idx="1841">0.31359649122807015</cx:pt>
          <cx:pt idx="1842">0.26454402515723274</cx:pt>
          <cx:pt idx="1843">0.32235599622285177</cx:pt>
          <cx:pt idx="1844">0.2774767801857585</cx:pt>
          <cx:pt idx="1845">0.29596100278551529</cx:pt>
          <cx:pt idx="1846">0.27181289838770151</cx:pt>
          <cx:pt idx="1847">0.31965894465894468</cx:pt>
          <cx:pt idx="1848">0.28505388194954689</cx:pt>
          <cx:pt idx="1849">0.32371794871794868</cx:pt>
          <cx:pt idx="1850">0.2848639455782313</cx:pt>
          <cx:pt idx="1851">0.31759723964868253</cx:pt>
          <cx:pt idx="1852">0.27401114308907093</cx:pt>
          <cx:pt idx="1853">0.3164983164983165</cx:pt>
          <cx:pt idx="1854">0.27036199095022623</cx:pt>
          <cx:pt idx="1855">0.32211694201490121</cx:pt>
          <cx:pt idx="1856">0.28963414634146339</cx:pt>
          <cx:pt idx="1857">0.29383561643835615</cx:pt>
          <cx:pt idx="1858">0.27042956857503531</cx:pt>
          <cx:pt idx="1859">0.33145161290322583</cx:pt>
          <cx:pt idx="1860">0.29621951219512194</cx:pt>
          <cx:pt idx="1861">0.31468531468531469</cx:pt>
          <cx:pt idx="1862">0.31059160305343514</cx:pt>
          <cx:pt idx="1863">0.324317738791423</cx:pt>
          <cx:pt idx="1864">0.28740148354195644</cx:pt>
          <cx:pt idx="1865">0.35539795114263201</cx:pt>
          <cx:pt idx="1866">0.2981060606060606</cx:pt>
          <cx:pt idx="1867">0.31750801282051283</cx:pt>
          <cx:pt idx="1868">0.31788728149487638</cx:pt>
          <cx:pt idx="1869">0.35430194805194803</cx:pt>
          <cx:pt idx="1870">0.29396669222250621</cx:pt>
          <cx:pt idx="1871">0.33362884160756501</cx:pt>
          <cx:pt idx="1872">0.29598377812663523</cx:pt>
          <cx:pt idx="1873">0.32187599111956866</cx:pt>
          <cx:pt idx="1874">0.31696919691969194</cx:pt>
          <cx:pt idx="1875">0.28991841491841491</cx:pt>
          <cx:pt idx="1876">0.28574065438719204</cx:pt>
          <cx:pt idx="1877">0.31412337662337664</cx:pt>
          <cx:pt idx="1878">0.26029040404040404</cx:pt>
          <cx:pt idx="1879">0.30885512584407615</cx:pt>
          <cx:pt idx="1880">0.28930700447093888</cx:pt>
          <cx:pt idx="1881">0.28510998307952617</cx:pt>
          <cx:pt idx="1882">0.26693705873516604</cx:pt>
          <cx:pt idx="1883">0.30944113756613756</cx:pt>
          <cx:pt idx="1884">0.27243112434847355</cx:pt>
          <cx:pt idx="1885">0.31154147104851332</cx:pt>
          <cx:pt idx="1886">0.28816931982633864</cx:pt>
          <cx:pt idx="1887">0.2921111111111111</cx:pt>
          <cx:pt idx="1888">0.26837037037037037</cx:pt>
          <cx:pt idx="1889">0.32288519637462237</cx:pt>
          <cx:pt idx="1890">0.28200048030739672</cx:pt>
          <cx:pt idx="1891">0.32537453183520598</cx:pt>
          <cx:pt idx="1892">0.28564102564102561</cx:pt>
          <cx:pt idx="1893">0.30233674775928299</cx:pt>
          <cx:pt idx="1894">0.27637001559367347</cx:pt>
          <cx:pt idx="1895">0.31677963156065342</cx:pt>
          <cx:pt idx="1896">0.28148077412783296</cx:pt>
          <cx:pt idx="1897">0.30878887841658809</cx:pt>
          <cx:pt idx="1898">0.29074512901527116</cx:pt>
          <cx:pt idx="1899">0.2841549295774648</cx:pt>
          <cx:pt idx="1900">0.26875325738962103</cx:pt>
          <cx:pt idx="1901">0.37417724494593324</cx:pt>
          <cx:pt idx="1902">0.29215022566086396</cx:pt>
          <cx:pt idx="1903">0.32636307311028501</cx:pt>
          <cx:pt idx="1904">0.347465034965035</cx:pt>
          <cx:pt idx="1905">0.31660798122065725</cx:pt>
          <cx:pt idx="1906">0.2981642189586115</cx:pt>
          <cx:pt idx="1907">0.36092944906856922</cx:pt>
          <cx:pt idx="1908">0.30315590459569519</cx:pt>
          <cx:pt idx="1909">0.33546228710462284</cx:pt>
          <cx:pt idx="1910">0.33743042671614104</cx:pt>
          <cx:pt idx="1911">0.32070707070707072</cx:pt>
          <cx:pt idx="1912">0.29858686616791352</cx:pt>
          <cx:pt idx="1913">0.33723693143245081</cx:pt>
          <cx:pt idx="1914">0.27955035002692513</cx:pt>
          <cx:pt idx="1915">0.3146067415730337</cx:pt>
          <cx:pt idx="1916">0.33684419713831482</cx:pt>
          <cx:pt idx="1917">0.29353233830845771</cx:pt>
          <cx:pt idx="1918">0.28521343812605948</cx:pt>
          <cx:pt idx="1919">0.3081232492997199</cx:pt>
          <cx:pt idx="1920">0.26584234930448225</cx:pt>
          <cx:pt idx="1921">0.32132495164410058</cx:pt>
          <cx:pt idx="1922">0.30048568507157464</cx:pt>
          <cx:pt idx="1923">0.2837523277467412</cx:pt>
          <cx:pt idx="1924">0.27476542070450699</cx:pt>
          <cx:pt idx="1925">0.31168993020937191</cx:pt>
          <cx:pt idx="1926">0.27637730603992922</cx:pt>
          <cx:pt idx="1927">0.32904913557779802</cx:pt>
          <cx:pt idx="1928">0.25597052845528456</cx:pt>
          <cx:pt idx="1929">0.29888362652232747</cx:pt>
          <cx:pt idx="1930">0.27134279475982531</cx:pt>
          <cx:pt idx="1931">0.32237732656514384</cx:pt>
          <cx:pt idx="1932">0.27041759053954173</cx:pt>
          <cx:pt idx="1933">0.31458930276981856</cx:pt>
          <cx:pt idx="1934">0.25883838383838381</cx:pt>
          <cx:pt idx="1935">0.28738767650834401</cx:pt>
          <cx:pt idx="1936">0.27099229707143374</cx:pt>
          <cx:pt idx="1937">0.32728357191547375</cx:pt>
          <cx:pt idx="1938">0.27264221556886231</cx:pt>
          <cx:pt idx="1939">0.31799080241040278</cx:pt>
          <cx:pt idx="1940">0.29818956336528224</cx:pt>
          <cx:pt idx="1941">0.28183646112600536</cx:pt>
          <cx:pt idx="1942">0.27294765237678625</cx:pt>
          <cx:pt idx="1943">0.33786231884057971</cx:pt>
          <cx:pt idx="1944">0.30849282296650721</cx:pt>
          <cx:pt idx="1945">0.33140243902439026</cx:pt>
          <cx:pt idx="1946">0.34414191419141915</cx:pt>
          <cx:pt idx="1947">0.32772292040694195</cx:pt>
          <cx:pt idx="1948">0.29572132616487457</cx:pt>
          <cx:pt idx="1949">0.35503472222222221</cx:pt>
          <cx:pt idx="1950">0.31416155419222908</cx:pt>
          <cx:pt idx="1951">0.34215465465465461</cx:pt>
          <cx:pt idx="1952">0.32779720279720281</cx:pt>
          <cx:pt idx="1953">0.33320021299254526</cx:pt>
          <cx:pt idx="1954">0.29759675405742825</cx:pt>
          <cx:pt idx="1955">0.31814409030544488</cx:pt>
          <cx:pt idx="1956">0.27871398361089084</cx:pt>
          <cx:pt idx="1957">0.31728927203065138</cx:pt>
          <cx:pt idx="1958">0.31155462184873944</cx:pt>
          <cx:pt idx="1959">0.28719624025676299</cx:pt>
          <cx:pt idx="1960">0.27792698116145104</cx:pt>
          <cx:pt idx="1961">0.31874369323915241</cx:pt>
          <cx:pt idx="1962">0.27278645833333331</cx:pt>
          <cx:pt idx="1963">0.31012461059190033</cx:pt>
          <cx:pt idx="1964">0.30473110096397771</cx:pt>
          <cx:pt idx="1965">0.28344594594594597</cx:pt>
          <cx:pt idx="1966">0.27566314014106102</cx:pt>
          <cx:pt idx="1967">0.32361788617886178</cx:pt>
          <cx:pt idx="1968">0.28255919854280509</cx:pt>
          <cx:pt idx="1969">0.31564245810055863</cx:pt>
          <cx:pt idx="1970">0.30037313432835816</cx:pt>
          <cx:pt idx="1971">0.28918714963346265</cx:pt>
          <cx:pt idx="1972">0.27396304675716443</cx:pt>
          <cx:pt idx="1973">0.30452622673434859</cx:pt>
          <cx:pt idx="1974">0.27155172413793105</cx:pt>
          <cx:pt idx="1975">0.31928661616161613</cx:pt>
          <cx:pt idx="1976">0.27002967359050445</cx:pt>
          <cx:pt idx="1977">0.27139065817409763</cx:pt>
          <cx:pt idx="1978">0.26720852017937219</cx:pt>
          <cx:pt idx="1979">0.30216535433070862</cx:pt>
          <cx:pt idx="1980">0.25760156447136012</cx:pt>
          <cx:pt idx="1981">0.31277777777777782</cx:pt>
          <cx:pt idx="1982">0.30198537095088823</cx:pt>
          <cx:pt idx="1983">0.28538359788359791</cx:pt>
          <cx:pt idx="1984">0.27174485039843632</cx:pt>
          <cx:pt idx="1985">0.35625794155019058</cx:pt>
          <cx:pt idx="1986">0.30653111521873072</cx:pt>
          <cx:pt idx="1987">0.33243063473964274</cx:pt>
          <cx:pt idx="1988">0.34802158273381295</cx:pt>
          <cx:pt idx="1989">0.33370076425631978</cx:pt>
          <cx:pt idx="1990">0.30256967064784651</cx:pt>
          <cx:pt idx="1991">0.36656976744186043</cx:pt>
          <cx:pt idx="1992">0.27652851263962375</cx:pt>
          <cx:pt idx="1993">0.32952898550724635</cx:pt>
          <cx:pt idx="1994">0.34294871794871795</cx:pt>
          <cx:pt idx="1995">0.33163841807909611</cx:pt>
          <cx:pt idx="1996">0.29396240988671468</cx:pt>
          <cx:pt idx="1997">0.33006286102616378</cx:pt>
          <cx:pt idx="1998">0.27991893377301458</cx:pt>
          <cx:pt idx="1999">0.30164765525982251</cx:pt>
          <cx:pt idx="2000">0.29141104294478526</cx:pt>
          <cx:pt idx="2001">0.2855993065874195</cx:pt>
          <cx:pt idx="2002">0.27677818655629643</cx:pt>
          <cx:pt idx="2003">0.30753968253968256</cx:pt>
          <cx:pt idx="2004">0.26010408218437414</cx:pt>
          <cx:pt idx="2005">0.2987641950567802</cx:pt>
          <cx:pt idx="2006">0.28381737310308736</cx:pt>
          <cx:pt idx="2007">0.26767676767676762</cx:pt>
          <cx:pt idx="2008">0.25791945240369307</cx:pt>
          <cx:pt idx="2009">0.29598138747884944</cx:pt>
          <cx:pt idx="2010">0.2785361414456578</cx:pt>
          <cx:pt idx="2011">0.31859464627151046</cx:pt>
          <cx:pt idx="2012">0.26986796213253611</cx:pt>
          <cx:pt idx="2013">0.29329427083333331</cx:pt>
          <cx:pt idx="2014">0.2706094214498056</cx:pt>
          <cx:pt idx="2015">0.32979559748427673</cx:pt>
          <cx:pt idx="2016">0.28547819971870603</cx:pt>
          <cx:pt idx="2017">0.33653133110863925</cx:pt>
          <cx:pt idx="2018">0.29568106312292364</cx:pt>
          <cx:pt idx="2019">0.28486646884272998</cx:pt>
          <cx:pt idx="2020">0.28312655086848637</cx:pt>
          <cx:pt idx="2021">0.32103000365898277</cx:pt>
          <cx:pt idx="2022">0.25473640856672158</cx:pt>
          <cx:pt idx="2023">0.31192253020611227</cx:pt>
          <cx:pt idx="2024">0.30373176206509539</cx:pt>
          <cx:pt idx="2025">0.28399795501022496</cx:pt>
          <cx:pt idx="2026">0.25855300626474653</cx:pt>
          <cx:pt idx="2027">0.36486185383244207</cx:pt>
          <cx:pt idx="2028">0.31076724693745972</cx:pt>
          <cx:pt idx="2029">0.32344444444444448</cx:pt>
          <cx:pt idx="2030">0.29713386348575216</cx:pt>
          <cx:pt idx="2031">0.31190958164642379</cx:pt>
          <cx:pt idx="2032">0.2950073725923878</cx:pt>
          <cx:pt idx="2033">0.35330494728304945</cx:pt>
          <cx:pt idx="2034">0.3024483378256963</cx:pt>
          <cx:pt idx="2035">0.34514208909370203</cx:pt>
          <cx:pt idx="2036">0.31811465721040189</cx:pt>
          <cx:pt idx="2037">0.34489664082687338</cx:pt>
          <cx:pt idx="2038">0.30054852320675102</cx:pt>
          <cx:pt idx="2039">0.30310134912800263</cx:pt>
          <cx:pt idx="2040">0.28892586791960323</cx:pt>
          <cx:pt idx="2041">0.30741279069767441</cx:pt>
          <cx:pt idx="2042">0.30089437819420783</cx:pt>
          <cx:pt idx="2043">0.30584642233856896</cx:pt>
          <cx:pt idx="2044">0.28593738024066834</cx:pt>
          <cx:pt idx="2045">0.30497925311203322</cx:pt>
          <cx:pt idx="2046">0.26875830013280216</cx:pt>
          <cx:pt idx="2047">0.31185092127303182</cx:pt>
          <cx:pt idx="2048">0.27664520743919885</cx:pt>
          <cx:pt idx="2049">0.29792225201072386</cx:pt>
          <cx:pt idx="2050">0.26307112576542629</cx:pt>
          <cx:pt idx="2051">0.32141076769690929</cx:pt>
          <cx:pt idx="2052">0.27514596602972397</cx:pt>
          <cx:pt idx="2053">0.3178661616161616</cx:pt>
          <cx:pt idx="2054">0.28160040774719675</cx:pt>
          <cx:pt idx="2055">0.29054809843400442</cx:pt>
          <cx:pt idx="2056">0.26572031909901456</cx:pt>
          <cx:pt idx="2057">0.33406282183316166</cx:pt>
          <cx:pt idx="2058">0.26961558715113215</cx:pt>
          <cx:pt idx="2059">0.30767326732673267</cx:pt>
          <cx:pt idx="2060">0.27609489051094888</cx:pt>
          <cx:pt idx="2061">0.2805194805194805</cx:pt>
          <cx:pt idx="2062">0.26523121387283238</cx:pt>
          <cx:pt idx="2063">0.32598039215686275</cx:pt>
          <cx:pt idx="2064">0.26189064558629777</cx:pt>
          <cx:pt idx="2065">0.32740384615384616</cx:pt>
          <cx:pt idx="2066">0.29329819277108432</cx:pt>
          <cx:pt idx="2067">0.27224811362627604</cx:pt>
          <cx:pt idx="2068">0.26978764478764478</cx:pt>
          <cx:pt idx="2069">0.33515514809590968</cx:pt>
          <cx:pt idx="2070">0.28182036503362151</cx:pt>
          <cx:pt idx="2071">0.3228557504873294</cx:pt>
          <cx:pt idx="2072">0.31127450980392157</cx:pt>
          <cx:pt idx="2073">0.312037037037037</cx:pt>
          <cx:pt idx="2074">0.29372857010471687</cx:pt>
          <cx:pt idx="2075">0.37062499999999998</cx:pt>
          <cx:pt idx="2076">0.28542780748663099</cx:pt>
          <cx:pt idx="2077">0.33479614949037378</cx:pt>
          <cx:pt idx="2078">0.33653846153846156</cx:pt>
          <cx:pt idx="2079">0.3202015900056786</cx:pt>
          <cx:pt idx="2080">0.30092351716961496</cx:pt>
          <cx:pt idx="2081">0.3316453447050462</cx:pt>
          <cx:pt idx="2082">0.26552157797193537</cx:pt>
          <cx:pt idx="2083">0.32265774378585083</cx:pt>
          <cx:pt idx="2084">0.28822314049586778</cx:pt>
          <cx:pt idx="2085">0.27912062615101291</cx:pt>
          <cx:pt idx="2086">0.2741951087377138</cx:pt>
          <cx:pt idx="2087">0.3083154314357322</cx:pt>
          <cx:pt idx="2088">0.25330471518124825</cx:pt>
          <cx:pt idx="2089">0.33059845559845563</cx:pt>
          <cx:pt idx="2090">0.31151997976732426</cx:pt>
          <cx:pt idx="2091">0.27707156308851222</cx:pt>
          <cx:pt idx="2092">0.27135354736424888</cx:pt>
          <cx:pt idx="2093">0.32669961845300033</cx:pt>
          <cx:pt idx="2094">0.26274585921325055</cx:pt>
          <cx:pt idx="2095">0.32282538136968519</cx:pt>
          <cx:pt idx="2096">0.29739661185849525</cx:pt>
          <cx:pt idx="2097">0.27898801290917474</cx:pt>
          <cx:pt idx="2098">0.27037444933920701</cx:pt>
          <cx:pt idx="2099">0.30935127674258112</cx:pt>
          <cx:pt idx="2100">0.26944002123142252</cx:pt>
          <cx:pt idx="2101">0.30796755725190839</cx:pt>
          <cx:pt idx="2102">0.27173105497771172</cx:pt>
          <cx:pt idx="2103">0.28156221616712079</cx:pt>
          <cx:pt idx="2104">0.27004316990440952</cx:pt>
          <cx:pt idx="2105">0.31846473029045641</cx:pt>
          <cx:pt idx="2106">0.26015295358649793</cx:pt>
          <cx:pt idx="2107">0.31288769180541953</cx:pt>
          <cx:pt idx="2108">0.28983228511530396</cx:pt>
          <cx:pt idx="2109">0.2622691933916424</cx:pt>
          <cx:pt idx="2110">0.26300325808703745</cx:pt>
          <cx:pt idx="2111">0.3601030465949821</cx:pt>
          <cx:pt idx="2112">0.28267735665694849</cx:pt>
          <cx:pt idx="2113">0.34550400916380297</cx:pt>
          <cx:pt idx="2114">0.31595238095238093</cx:pt>
          <cx:pt idx="2115">0.32098765432098764</cx:pt>
          <cx:pt idx="2116">0.30130527684875508</cx:pt>
          <cx:pt idx="2117">0.33703090507726269</cx:pt>
          <cx:pt idx="2118">0.30856412792614574</cx:pt>
          <cx:pt idx="2119">0.32743804956035172</cx:pt>
          <cx:pt idx="2120">0.32301663467690339</cx:pt>
          <cx:pt idx="2121">0.34259259259259256</cx:pt>
          <cx:pt idx="2122">0.28795998570918185</cx:pt>
          <cx:pt idx="2123">0.32137834036568214</cx:pt>
          <cx:pt idx="2124">0.27730810520665594</cx:pt>
          <cx:pt idx="2125">0.31360899873257286</cx:pt>
          <cx:pt idx="2126">0.29925452609158681</cx:pt>
          <cx:pt idx="2127">0.28745791245791241</cx:pt>
          <cx:pt idx="2128">0.28471231573941991</cx:pt>
          <cx:pt idx="2129">0.31490740740740741</cx:pt>
          <cx:pt idx="2130">0.27385807504078302</cx:pt>
          <cx:pt idx="2131">0.31756868586560744</cx:pt>
          <cx:pt idx="2132">0.27991118077324978</cx:pt>
          <cx:pt idx="2133">0.29790249433106575</cx:pt>
          <cx:pt idx="2134">0.27250276592381856</cx:pt>
          <cx:pt idx="2135">0.31989981785063754</cx:pt>
          <cx:pt idx="2136">0.26454672778202193</cx:pt>
          <cx:pt idx="2137">0.3065057008718981</cx:pt>
          <cx:pt idx="2138">0.27422790202342917</cx:pt>
          <cx:pt idx="2139">0.28370418848167539</cx:pt>
          <cx:pt idx="2140">0.26477823191038452</cx:pt>
          <cx:pt idx="2141">0.31921344421344422</cx:pt>
          <cx:pt idx="2142">0.26211314053779805</cx:pt>
          <cx:pt idx="2143">0.30153093434343431</cx:pt>
          <cx:pt idx="2144">0.2838265048052605</cx:pt>
          <cx:pt idx="2145">0.29668160478019634</cx:pt>
          <cx:pt idx="2146">0.26908259318302585</cx:pt>
          <cx:pt idx="2147">0.33493756503642041</cx:pt>
          <cx:pt idx="2148">0.25690184049079756</cx:pt>
          <cx:pt idx="2149">0.31501692047377328</cx:pt>
          <cx:pt idx="2150">0.30370225013082158</cx:pt>
          <cx:pt idx="2151">0.27632496513249655</cx:pt>
          <cx:pt idx="2152">0.26711326491828202</cx:pt>
          <cx:pt idx="2153">0.35325150732127475</cx:pt>
          <cx:pt idx="2154">0.28186735653809974</cx:pt>
          <cx:pt idx="2155">0.32886389850057673</cx:pt>
          <cx:pt idx="2156">0.31529126213592235</cx:pt>
          <cx:pt idx="2157">0.32885549483910143</cx:pt>
          <cx:pt idx="2158">0.30047204066811911</cx:pt>
          <cx:pt idx="2159">0.36228617660656492</cx:pt>
          <cx:pt idx="2160">0.31209732112580535</cx:pt>
          <cx:pt idx="2161">0.32922535211267606</cx:pt>
          <cx:pt idx="2162">0.31860776439089689</cx:pt>
          <cx:pt idx="2163">0.34235074626865675</cx:pt>
          <cx:pt idx="2164">0.30349555813055235</cx:pt>
          <cx:pt idx="2165">0.3322752922208787</cx:pt>
          <cx:pt idx="2166">0.30758928571428573</cx:pt>
          <cx:pt idx="2167">0.33116463639719457</cx:pt>
          <cx:pt idx="2168">0.31646126760563376</cx:pt>
          <cx:pt idx="2169">0.34180891417733522</cx:pt>
          <cx:pt idx="2170">0.30129686697483304</cx:pt>
          <cx:pt idx="2171">0.32178324697754751</cx:pt>
          <cx:pt idx="2172">0.2931192660550459</cx:pt>
          <cx:pt idx="2173">0.32869328833895761</cx:pt>
          <cx:pt idx="2174">0.28063725490196073</cx:pt>
          <cx:pt idx="2175">0.31839384770549667</cx:pt>
          <cx:pt idx="2176">0.2956821873308067</cx:pt>
          <cx:pt idx="2177">0.3227272727272727</cx:pt>
          <cx:pt idx="2178">0.28105278255880667</cx:pt>
          <cx:pt idx="2179">0.340922107674685</cx:pt>
          <cx:pt idx="2180">0.29885057471264365</cx:pt>
          <cx:pt idx="2181">0.31593276515151514</cx:pt>
          <cx:pt idx="2182">0.29475151050974385</cx:pt>
          <cx:pt idx="2183">0.32882302405498282</cx:pt>
          <cx:pt idx="2184">0.27796699969724492</cx:pt>
          <cx:pt idx="2185">0.32359628311585609</cx:pt>
          <cx:pt idx="2186">0.26416947250280587</cx:pt>
          <cx:pt idx="2187">0.32660060975609762</cx:pt>
          <cx:pt idx="2188">0.28944817782372706</cx:pt>
          <cx:pt idx="2189">0.34583333333333333</cx:pt>
          <cx:pt idx="2190">0.29207920792079206</cx:pt>
          <cx:pt idx="2191">0.33627835951134383</cx:pt>
          <cx:pt idx="2192">0.27783203125</cx:pt>
          <cx:pt idx="2193">0.30687033849684453</cx:pt>
          <cx:pt idx="2194">0.30184386973180077</cx:pt>
          <cx:pt idx="2195">0.36862106406080347</cx:pt>
          <cx:pt idx="2196">0.34426489226869456</cx:pt>
          <cx:pt idx="2197">0.35052531041069723</cx:pt>
          <cx:pt idx="2198">0.34014837819185645</cx:pt>
          <cx:pt idx="2199">0.39421470342522974</cx:pt>
          <cx:pt idx="2200">0.3346426908752328</cx:pt>
          <cx:pt idx="2201">0.35860843649701968</cx:pt>
          <cx:pt idx="2202">0.33162227155012952</cx:pt>
          <cx:pt idx="2203">0.34407430469074307</cx:pt>
          <cx:pt idx="2204">0.33157276995305168</cx:pt>
          <cx:pt idx="2205">0.36559662775616081</cx:pt>
          <cx:pt idx="2206">0.31504581217010252</cx:pt>
          <cx:pt idx="2207">0.34141355140186919</cx:pt>
          <cx:pt idx="2208">0.31389911070223858</cx:pt>
          <cx:pt idx="2209">0.31599491648511258</cx:pt>
          <cx:pt idx="2210">0.3302738927738928</cx:pt>
          <cx:pt idx="2211">0.35601427115188583</cx:pt>
          <cx:pt idx="2212">0.3050937190231594</cx:pt>
          <cx:pt idx="2213">0.35450502706883219</cx:pt>
          <cx:pt idx="2214">0.30765369168983625</cx:pt>
          <cx:pt idx="2215">0.33490836197021762</cx:pt>
          <cx:pt idx="2216">0.26755575647980712</cx:pt>
          <cx:pt idx="2217">0.34349757673667203</cx:pt>
          <cx:pt idx="2218">0.30139438477482572</cx:pt>
          <cx:pt idx="2219">0.33377607241243606</cx:pt>
          <cx:pt idx="2220">0.31371654501216545</cx:pt>
          <cx:pt idx="2221">0.3319160997732426</cx:pt>
          <cx:pt idx="2222">0.30497198879551823</cx:pt>
          <cx:pt idx="2223">0.32439172749391726</cx:pt>
          <cx:pt idx="2224">0.29751461988304095</cx:pt>
          <cx:pt idx="2225">0.33491699432066402</cx:pt>
          <cx:pt idx="2226">0.30699588477366252</cx:pt>
          <cx:pt idx="2227">0.34880050505050503</cx:pt>
          <cx:pt idx="2228">0.29263378465506124</cx:pt>
          <cx:pt idx="2229">0.32069288389513112</cx:pt>
          <cx:pt idx="2230">0.29528985507246375</cx:pt>
          <cx:pt idx="2231">0.34825692454632279</cx:pt>
          <cx:pt idx="2232">0.28073606097071802</cx:pt>
          <cx:pt idx="2233">0.34800295857988167</cx:pt>
          <cx:pt idx="2234">0.31325301204819278</cx:pt>
          <cx:pt idx="2235">0.33769230769230774</cx:pt>
          <cx:pt idx="2236">0.30446213942307693</cx:pt>
          <cx:pt idx="2237">0.38935185185185184</cx:pt>
          <cx:pt idx="2238">0.38212719298245612</cx:pt>
          <cx:pt idx="2239">0.3415854978354978</cx:pt>
          <cx:pt idx="2240">0.35519607843137257</cx:pt>
          <cx:pt idx="2241">0.41938860971524289</cx:pt>
          <cx:pt idx="2242">0.3508538376790305</cx:pt>
          <cx:pt idx="2243">0.37760416666666669</cx:pt>
          <cx:pt idx="2244">0.34842711996873782</cx:pt>
          <cx:pt idx="2245">0.34855769230769229</cx:pt>
          <cx:pt idx="2246">0.35153142402545745</cx:pt>
          <cx:pt idx="2247">0.39196606786427141</cx:pt>
          <cx:pt idx="2248">0.33648989898989895</cx:pt>
          <cx:pt idx="2249">0.34795514511873354</cx:pt>
          <cx:pt idx="2250">0.32265702891326026</cx:pt>
          <cx:pt idx="2251">0.34181749622926094</cx:pt>
          <cx:pt idx="2252">0.3615079365079365</cx:pt>
          <cx:pt idx="2253">0.35406855049712194</cx:pt>
          <cx:pt idx="2254">0.32085841999635101</cx:pt>
          <cx:pt idx="2255">0.33227040816326531</cx:pt>
          <cx:pt idx="2256">0.31819319319319317</cx:pt>
          <cx:pt idx="2257">0.33917165668662674</cx:pt>
          <cx:pt idx="2258">0.29546783625730993</cx:pt>
          <cx:pt idx="2259">0.3466117216117216</cx:pt>
          <cx:pt idx="2260">0.29983660130718953</cx:pt>
          <cx:pt idx="2261">0.3408948685857322</cx:pt>
          <cx:pt idx="2262">0.32113124387855047</cx:pt>
          <cx:pt idx="2263">0.31669682348210698</cx:pt>
          <cx:pt idx="2264">0.33911411411411413</cx:pt>
          <cx:pt idx="2265">0.33886316872427985</cx:pt>
          <cx:pt idx="2266">0.30653102935711629</cx:pt>
          <cx:pt idx="2267">0.35254293262879788</cx:pt>
          <cx:pt idx="2268">0.31343404808317088</cx:pt>
          <cx:pt idx="2269">0.32536319612590797</cx:pt>
          <cx:pt idx="2270">0.32476567076742824</cx:pt>
          <cx:pt idx="2271">0.34164129883307964</cx:pt>
          <cx:pt idx="2272">0.30358091947913901</cx:pt>
          <cx:pt idx="2273">0.36419368246051542</cx:pt>
          <cx:pt idx="2274">0.30946754883427846</cx:pt>
          <cx:pt idx="2275">0.32811291569992268</cx:pt>
          <cx:pt idx="2276">0.2988269347958562</cx:pt>
          <cx:pt idx="2277">0.32676730486008831</cx:pt>
          <cx:pt idx="2278">0.29731525784157364</cx:pt>
          <cx:pt idx="2279">0.39603099304237827</cx:pt>
          <cx:pt idx="2280">0.3864638447971781</cx:pt>
          <cx:pt idx="2281">0.35036450477626951</cx:pt>
          <cx:pt idx="2282">0.34423937360178969</cx:pt>
          <cx:pt idx="2283">0.43801313628899835</cx:pt>
          <cx:pt idx="2284">0.35370778267254038</cx:pt>
          <cx:pt idx="2285">0.40056968733439324</cx:pt>
          <cx:pt idx="2286">0.36943094370190366</cx:pt>
          <cx:pt idx="2287">0.35376304023845007</cx:pt>
          <cx:pt idx="2288">0.32748380129589627</cx:pt>
          <cx:pt idx="2289">0.4004677754677754</cx:pt>
          <cx:pt idx="2290">0.33419243986254293</cx:pt>
          <cx:pt idx="2291">0.33914141414141413</cx:pt>
          <cx:pt idx="2292">0.32791327913279134</cx:pt>
          <cx:pt idx="2293">0.32715500197706604</cx:pt>
          <cx:pt idx="2294">0.31330409356725147</cx:pt>
          <cx:pt idx="2295">0.34656531531531526</cx:pt>
          <cx:pt idx="2296">0.30760422508880164</cx:pt>
          <cx:pt idx="2297">0.32573375262054505</cx:pt>
          <cx:pt idx="2298">0.31058694920955265</cx:pt>
          <cx:pt idx="2299">0.33027522935779813</cx:pt>
          <cx:pt idx="2300">0.28525641025641024</cx:pt>
          <cx:pt idx="2301">0.32345779220779219</cx:pt>
          <cx:pt idx="2302">0.29653526186424656</cx:pt>
          <cx:pt idx="2303">0.35380215343203231</cx:pt>
          <cx:pt idx="2304">0.31310211946050093</cx:pt>
          <cx:pt idx="2305">0.31199186991869921</cx:pt>
          <cx:pt idx="2306">0.31963869463869465</cx:pt>
          <cx:pt idx="2307">0.31751054852320676</cx:pt>
          <cx:pt idx="2308">0.30463762251596077</cx:pt>
          <cx:pt idx="2309">0.34884582803896658</cx:pt>
          <cx:pt idx="2310">0.31792347102145374</cx:pt>
          <cx:pt idx="2311">0.32453863898500579</cx:pt>
          <cx:pt idx="2312">0.28649527186761231</cx:pt>
          <cx:pt idx="2313">0.32795902883156303</cx:pt>
          <cx:pt idx="2314">0.29578681552365765</cx:pt>
          <cx:pt idx="2315">0.33602497846683893</cx:pt>
          <cx:pt idx="2316">0.31070993296770261</cx:pt>
          <cx:pt idx="2317">0.33821138211382118</cx:pt>
          <cx:pt idx="2318">0.30073155216284991</cx:pt>
          <cx:pt idx="2319">0.33255170755170754</cx:pt>
          <cx:pt idx="2320">0.3031468079607133</cx:pt>
          <cx:pt idx="2321">0.38204225352112675</cx:pt>
          <cx:pt idx="2322">0.38365800865800864</cx:pt>
          <cx:pt idx="2323">0.37569560378408456</cx:pt>
          <cx:pt idx="2324">0.34924242424242424</cx:pt>
          <cx:pt idx="2325">0.421875</cx:pt>
          <cx:pt idx="2326">0.35710450966356477</cx:pt>
          <cx:pt idx="2327">0.3706761006289308</cx:pt>
          <cx:pt idx="2328">0.36581593194122197</cx:pt>
          <cx:pt idx="2329">0.38485054347826086</cx:pt>
          <cx:pt idx="2330">0.32529563932002953</cx:pt>
          <cx:pt idx="2331">0.3836942257217848</cx:pt>
          <cx:pt idx="2332">0.3347555836493889</cx:pt>
          <cx:pt idx="2333">0.34016129032258069</cx:pt>
          <cx:pt idx="2334">0.31434069611780457</cx:pt>
          <cx:pt idx="2335">0.32296650717703346</cx:pt>
          <cx:pt idx="2336">0.33570336391437311</cx:pt>
          <cx:pt idx="2337">0.33431142410015646</cx:pt>
          <cx:pt idx="2338">0.31007315700619015</cx:pt>
          <cx:pt idx="2339">0.34229957805907174</cx:pt>
          <cx:pt idx="2340">0.30250336021505375</cx:pt>
          <cx:pt idx="2341">0.32507680491551461</cx:pt>
          <cx:pt idx="2342">0.29729924898902366</cx:pt>
          <cx:pt idx="2343">0.33636363636363636</cx:pt>
          <cx:pt idx="2344">0.30030273162489435</cx:pt>
          <cx:pt idx="2345">0.34306075738660008</cx:pt>
          <cx:pt idx="2346">0.29661716171617158</cx:pt>
          <cx:pt idx="2347">0.34235791090629802</cx:pt>
          <cx:pt idx="2348">0.30772569444444448</cx:pt>
          <cx:pt idx="2349">0.33154396728016361</cx:pt>
          <cx:pt idx="2350">0.30570902394106814</cx:pt>
          <cx:pt idx="2351">0.32869249394673128</cx:pt>
          <cx:pt idx="2352">0.28425559947299078</cx:pt>
          <cx:pt idx="2353">0.32930424528301883</cx:pt>
          <cx:pt idx="2354">0.27097800925925924</cx:pt>
          <cx:pt idx="2355">0.31672203765227025</cx:pt>
          <cx:pt idx="2356">0.28442638266068759</cx:pt>
          <cx:pt idx="2357">0.32331628303495308</cx:pt>
          <cx:pt idx="2358">0.30422590837282781</cx:pt>
          <cx:pt idx="2359">0.32703252032520325</cx:pt>
          <cx:pt idx="2360">0.31759621656881931</cx:pt>
          <cx:pt idx="2361">0.30927970557308099</cx:pt>
          <cx:pt idx="2362">0.29580688195786176</cx:pt>
          <cx:pt idx="2363">0.41293774319066145</cx:pt>
          <cx:pt idx="2364">0.37066536627654967</cx:pt>
          <cx:pt idx="2365">0.3748618021006081</cx:pt>
          <cx:pt idx="2366">0.38782051282051283</cx:pt>
          <cx:pt idx="2367">0.4046495956873315</cx:pt>
          <cx:pt idx="2368">0.35541080258653479</cx:pt>
          <cx:pt idx="2369">0.3916379804934022</cx:pt>
          <cx:pt idx="2370">0.35767133956386293</cx:pt>
          <cx:pt idx="2371">0.34959349593495936</cx:pt>
          <cx:pt idx="2372">0.34491341991341984</cx:pt>
          <cx:pt idx="2373">0.40914996288047517</cx:pt>
          <cx:pt idx="2374">0.33360963748894784</cx:pt>
          <cx:pt idx="2375">0.34437499999999993</cx:pt>
          <cx:pt idx="2376">0.31665070242656451</cx:pt>
          <cx:pt idx="2377">0.33275462962962959</cx:pt>
          <cx:pt idx="2378">0.32602040816326527</cx:pt>
          <cx:pt idx="2379">0.33495487873660462</cx:pt>
          <cx:pt idx="2380">0.31557704979760898</cx:pt>
          <cx:pt idx="2381">0.33820068463842529</cx:pt>
          <cx:pt idx="2382">0.30765503875968991</cx:pt>
          <cx:pt idx="2383">0.33298898071625344</cx:pt>
          <cx:pt idx="2384">0.29479949874686717</cx:pt>
          <cx:pt idx="2385">0.31993521790341584</cx:pt>
          <cx:pt idx="2386">0.29575561932089911</cx:pt>
          <cx:pt idx="2387">0.32926561125769571</cx:pt>
          <cx:pt idx="2388">0.30213404738721195</cx:pt>
          <cx:pt idx="2389">0.31881463802704857</cx:pt>
          <cx:pt idx="2390">0.30763381995133821</cx:pt>
          <cx:pt idx="2391">0.33196517412935322</cx:pt>
          <cx:pt idx="2392">0.29735761471165861</cx:pt>
          <cx:pt idx="2393">0.32339307787391836</cx:pt>
          <cx:pt idx="2394">0.2878315755832534</cx:pt>
          <cx:pt idx="2395">0.31730769230769235</cx:pt>
          <cx:pt idx="2396">0.27439550949913644</cx:pt>
          <cx:pt idx="2397">0.32579495614035087</cx:pt>
          <cx:pt idx="2398">0.28293233775811211</cx:pt>
          <cx:pt idx="2399">0.35273766546329721</cx:pt>
          <cx:pt idx="2400">0.30449879227053139</cx:pt>
          <cx:pt idx="2401">0.32199483775811211</cx:pt>
          <cx:pt idx="2402">0.31408554572271385</cx:pt>
          <cx:pt idx="2403">0.29997320471596994</cx:pt>
          <cx:pt idx="2404">0.30101879461462</cx:pt>
          <cx:pt idx="2405">0.40644361833952908</cx:pt>
          <cx:pt idx="2406">0.38084007187780772</cx:pt>
          <cx:pt idx="2407">0.35804642670839854</cx:pt>
          <cx:pt idx="2408">0.32693798449612405</cx:pt>
          <cx:pt idx="2409">0.43714285714285711</cx:pt>
          <cx:pt idx="2410">0.35548967100229534</cx:pt>
          <cx:pt idx="2411">0.37383359253499221</cx:pt>
          <cx:pt idx="2412">0.35738727858293073</cx:pt>
          <cx:pt idx="2413">0.36029411764705888</cx:pt>
          <cx:pt idx="2414">0.31018518518518517</cx:pt>
          <cx:pt idx="2415">0.37571225071225073</cx:pt>
          <cx:pt idx="2416">0.32312269527321491</cx:pt>
          <cx:pt idx="2417">0.35483210483210481</cx:pt>
          <cx:pt idx="2418">0.33019019987105092</cx:pt>
          <cx:pt idx="2419">0.32803921568627453</cx:pt>
          <cx:pt idx="2420">0.32447735191637628</cx:pt>
          <cx:pt idx="2421">0.35733166388425158</cx:pt>
          <cx:pt idx="2422">0.3135643052027472</cx:pt>
          <cx:pt idx="2423">0.33605072463768115</cx:pt>
          <cx:pt idx="2424">0.31203007518796994</cx:pt>
          <cx:pt idx="2425">0.33662413932766305</cx:pt>
          <cx:pt idx="2426">0.30151657285803629</cx:pt>
          <cx:pt idx="2427">0.3303816584294344</cx:pt>
          <cx:pt idx="2428">0.3048463184515125</cx:pt>
          <cx:pt idx="2429">0.34433411214953275</cx:pt>
          <cx:pt idx="2430">0.30668515095502158</cx:pt>
          <cx:pt idx="2431">0.33379020467836257</cx:pt>
          <cx:pt idx="2432">0.31499437886453063</cx:pt>
          <cx:pt idx="2433">0.33765723270440251</cx:pt>
          <cx:pt idx="2434">0.30338827838827837</cx:pt>
          <cx:pt idx="2435">0.33085430968726165</cx:pt>
          <cx:pt idx="2436">0.3002136752136752</cx:pt>
          <cx:pt idx="2437">0.31782168766704849</cx:pt>
          <cx:pt idx="2438">0.29841977309562401</cx:pt>
          <cx:pt idx="2439">0.31299058084772369</cx:pt>
          <cx:pt idx="2440">0.28843459000090405</cx:pt>
          <cx:pt idx="2441">0.3342220828105395</cx:pt>
          <cx:pt idx="2442">0.28939536340852129</cx:pt>
          <cx:pt idx="2443">0.33060936238902339</cx:pt>
          <cx:pt idx="2444">0.30633903133903134</cx:pt>
          <cx:pt idx="2445">0.30907960199004975</cx:pt>
          <cx:pt idx="2446">0.28297602581834946</cx:pt>
          <cx:pt idx="2447">0.39084283903675532</cx:pt>
          <cx:pt idx="2448">0.37132352941176466</cx:pt>
          <cx:pt idx="2449">0.37004950495049505</cx:pt>
          <cx:pt idx="2450">0.34817596566523606</cx:pt>
          <cx:pt idx="2451">0.38780260707635011</cx:pt>
          <cx:pt idx="2452">0.34574600798403199</cx:pt>
          <cx:pt idx="2453">0.3724974974974975</cx:pt>
          <cx:pt idx="2454">0.372140522875817</cx:pt>
          <cx:pt idx="2455">0.35723652837386743</cx:pt>
          <cx:pt idx="2456">0.3480743012951602</cx:pt>
          <cx:pt idx="2457">0.37890070921985819</cx:pt>
          <cx:pt idx="2458">0.3354221635883905</cx:pt>
          <cx:pt idx="2459">0.33934343434343434</cx:pt>
          <cx:pt idx="2460">0.32032279314888013</cx:pt>
          <cx:pt idx="2461">0.32430707512764406</cx:pt>
          <cx:pt idx="2462">0.32699430199430196</cx:pt>
          <cx:pt idx="2463">0.34993333333333326</cx:pt>
          <cx:pt idx="2464">0.30599207433725056</cx:pt>
          <cx:pt idx="2465">0.33037173202614378</cx:pt>
          <cx:pt idx="2466">0.29535761154855639</cx:pt>
          <cx:pt idx="2467">0.3438354826103947</cx:pt>
          <cx:pt idx="2468">0.29039332201471418</cx:pt>
          <cx:pt idx="2469">0.33978328173374611</cx:pt>
          <cx:pt idx="2470">0.30229468599033821</cx:pt>
          <cx:pt idx="2471">0.33761588069326881</cx:pt>
          <cx:pt idx="2472">0.31056949806949807</cx:pt>
          <cx:pt idx="2473">0.31774441878367976</cx:pt>
          <cx:pt idx="2474">0.31077494692144375</cx:pt>
          <cx:pt idx="2475">0.31735785080855505</cx:pt>
          <cx:pt idx="2476">0.2893575115457756</cx:pt>
          <cx:pt idx="2477">0.32086894586894588</cx:pt>
          <cx:pt idx="2478">0.28824307500778085</cx:pt>
          <cx:pt idx="2479">0.3409403219473891</cx:pt>
          <cx:pt idx="2480">0.30301724137931035</cx:pt>
          <cx:pt idx="2481">0.33271144278606962</cx:pt>
          <cx:pt idx="2482">0.28959779320163725</cx:pt>
          <cx:pt idx="2483">0.33079078455790784</cx:pt>
          <cx:pt idx="2484">0.2815210656753408</cx:pt>
          <cx:pt idx="2485">0.32913806254767353</cx:pt>
          <cx:pt idx="2486">0.29547531992687387</cx:pt>
          <cx:pt idx="2487">0.30617048346055981</cx:pt>
          <cx:pt idx="2488">0.28391524520255862</cx:pt>
          <cx:pt idx="2489">0.42009803921568623</cx:pt>
          <cx:pt idx="2490">0.38345709570957098</cx:pt>
          <cx:pt idx="2491">0.36924865394028389</cx:pt>
          <cx:pt idx="2492">0.3367579908675799</cx:pt>
          <cx:pt idx="2493">0.39508258258258255</cx:pt>
          <cx:pt idx="2494">0.35263248451479695</cx:pt>
          <cx:pt idx="2495">0.37526205450733752</cx:pt>
          <cx:pt idx="2496">0.35738727858293073</cx:pt>
          <cx:pt idx="2497">0.3477227227227227</cx:pt>
          <cx:pt idx="2498">0.34213870733478574</cx:pt>
          <cx:pt idx="2499">0.38891901663051337</cx:pt>
          <cx:pt idx="2500">0.32344044844044845</cx:pt>
          <cx:pt idx="2501">0.3268939393939394</cx:pt>
          <cx:pt idx="2502">0.31815315315315318</cx:pt>
          <cx:pt idx="2503">0.32557306590257878</cx:pt>
          <cx:pt idx="2504">0.32620274914089353</cx:pt>
          <cx:pt idx="2505">0.33805841924398627</cx:pt>
          <cx:pt idx="2506">0.30274722312088859</cx:pt>
          <cx:pt idx="2507">0.41331658291457291</cx:pt>
          <cx:pt idx="2508">0.36422056384742951</cx:pt>
          <cx:pt idx="2509">0.39984350547730829</cx:pt>
          <cx:pt idx="2510">0.4130658436213992</cx:pt>
          <cx:pt idx="2511">0.42308743169398905</cx:pt>
          <cx:pt idx="2512">0.36830991804649604</cx:pt>
          <cx:pt idx="2513">0.4199438202247191</cx:pt>
          <cx:pt idx="2514">0.37167994687915001</cx:pt>
          <cx:pt idx="2515">0.42097701149425287</cx:pt>
          <cx:pt idx="2516">0.37392703862660942</cx:pt>
          <cx:pt idx="2517">0.40003168567807346</cx:pt>
          <cx:pt idx="2518">0.36691132414619532</cx:pt>
          <cx:pt idx="2519">0.40622945430637736</cx:pt>
          <cx:pt idx="2520">0.36282505910165486</cx:pt>
          <cx:pt idx="2521">0.40041035353535359</cx:pt>
          <cx:pt idx="2522">0.35261904761904755</cx:pt>
          <cx:pt idx="2523">0.41291666666666665</cx:pt>
          <cx:pt idx="2524">0.3516374634960367</cx:pt>
          <cx:pt idx="2525">0.34654471544715448</cx:pt>
          <cx:pt idx="2526">0.31254996003197438</cx:pt>
          <cx:pt idx="2527">0.3431818181818182</cx:pt>
          <cx:pt idx="2528">0.32487468671679198</cx:pt>
          <cx:pt idx="2529">0.34412350597609559</cx:pt>
          <cx:pt idx="2530">0.31286898274296099</cx:pt>
          <cx:pt idx="2531">0.4097496706192359</cx:pt>
          <cx:pt idx="2532">0.37864431486880468</cx:pt>
          <cx:pt idx="2533">0.36857674104124405</cx:pt>
          <cx:pt idx="2534">0.37135568513119538</cx:pt>
          <cx:pt idx="2535">0.43133503401360551</cx:pt>
          <cx:pt idx="2536">0.35864393338620143</cx:pt>
          <cx:pt idx="2537">0.3704337899543379</cx:pt>
          <cx:pt idx="2538">0.37419871794871795</cx:pt>
          <cx:pt idx="2539">0.38352638352638357</cx:pt>
          <cx:pt idx="2540">0.35648148148148145</cx:pt>
          <cx:pt idx="2541">0.40631991051454136</cx:pt>
          <cx:pt idx="2542">0.33639186032214435</cx:pt>
          <cx:pt idx="2543">0.3481818181818182</cx:pt>
          <cx:pt idx="2544">0.31115147512109198</cx:pt>
          <cx:pt idx="2545">0.32715311004784686</cx:pt>
          <cx:pt idx="2546">0.34707903780068722</cx:pt>
          <cx:pt idx="2547">0.34017713365539454</cx:pt>
          <cx:pt idx="2548">0.30389492753623187</cx:pt>
          <cx:pt idx="2549">0.42127249357326479</cx:pt>
          <cx:pt idx="2550">0.35265700483091783</cx:pt>
          <cx:pt idx="2551">0.39453449709060689</cx:pt>
          <cx:pt idx="2552">0.38053613053613056</cx:pt>
          <cx:pt idx="2553">0.35603448275862065</cx:pt>
          <cx:pt idx="2554">0.35067498726439122</cx:pt>
        </cx:lvl>
      </cx:numDim>
    </cx:data>
  </cx:chartData>
  <cx:chart>
    <cx:plotArea>
      <cx:plotAreaRegion>
        <cx:series layoutId="boxWhisker" uniqueId="{BBC405D6-B308-4116-A964-0457C58781FF}">
          <cx:tx>
            <cx:txData>
              <cx:f>Langen!$B$1</cx:f>
              <cx:v>GINI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.5"/>
        <cx:tickLabels/>
        <cx:txPr>
          <a:bodyPr vertOverflow="overflow" horzOverflow="overflow" wrap="square" lIns="0" tIns="0" rIns="0" bIns="0"/>
          <a:lstStyle/>
          <a:p>
            <a:pPr algn="ctr" rtl="0">
              <a:defRPr sz="900" b="0" i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de-DE" sz="900">
              <a:latin typeface="+mn-lt"/>
            </a:endParaRPr>
          </a:p>
        </cx:txPr>
      </cx:axis>
      <cx:axis id="1">
        <cx:valScaling max="0.5" min="0.20000000000000001"/>
        <cx:majorGridlines/>
        <cx:minorGridlines/>
        <cx:tickLabels/>
        <cx:numFmt formatCode="0%" sourceLinked="0"/>
        <cx:txPr>
          <a:bodyPr vertOverflow="overflow" horzOverflow="overflow" wrap="square" lIns="0" tIns="0" rIns="0" bIns="0"/>
          <a:lstStyle/>
          <a:p>
            <a:pPr algn="ctr" rtl="0">
              <a:defRPr sz="900" b="0" i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de-DE" sz="900">
              <a:latin typeface="+mn-lt"/>
            </a:endParaRPr>
          </a:p>
        </cx:txPr>
      </cx:axis>
    </cx:plotArea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7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5000"/>
            <a:lumOff val="6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/>
      </a:solidFill>
      <a:ln w="28575">
        <a:solidFill>
          <a:schemeClr val="phClr"/>
        </a:solidFill>
      </a:ln>
      <a:effectLst>
        <a:innerShdw blurRad="114300">
          <a:schemeClr val="phClr"/>
        </a:innerShdw>
      </a:effectLst>
    </cs:spPr>
  </cs:dataPoint3D>
  <cs:dataPointLine>
    <cs:lnRef idx="0"/>
    <cs:fillRef idx="0"/>
    <cs:effectRef idx="0"/>
    <cs:fontRef idx="minor">
      <a:schemeClr val="dk1"/>
    </cs:fontRef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60000"/>
        </a:schemeClr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35000"/>
            <a:lumOff val="6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2857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25400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  <cs:bodyPr rot="0" vert="horz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2857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  <cs:bodyPr rot="-60000000" vert="horz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15.09.2022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15.09.2022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86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50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026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0815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257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344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940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801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927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12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3892719-9A4E-6016-80CB-CF873BCA0A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24" y="327349"/>
            <a:ext cx="1493976" cy="56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8"/>
          <p:cNvSpPr txBox="1">
            <a:spLocks noChangeArrowheads="1"/>
          </p:cNvSpPr>
          <p:nvPr/>
        </p:nvSpPr>
        <p:spPr bwMode="auto">
          <a:xfrm>
            <a:off x="11017251" y="6389688"/>
            <a:ext cx="914400" cy="215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0BABC8B0-8F0F-44A9-9952-E14A77333334}" type="slidenum">
              <a:rPr lang="de-DE" sz="800" b="1" smtClean="0">
                <a:solidFill>
                  <a:srgbClr val="FF9000"/>
                </a:solidFill>
                <a:latin typeface="Arial" charset="0"/>
              </a:rPr>
              <a:pPr algn="r">
                <a:defRPr/>
              </a:pPr>
              <a:t>‹Nr.›</a:t>
            </a:fld>
            <a:endParaRPr lang="de-DE" sz="800" b="1" dirty="0">
              <a:solidFill>
                <a:srgbClr val="FF9000"/>
              </a:solidFill>
              <a:latin typeface="Arial" charset="0"/>
            </a:endParaRP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53949" y="642774"/>
            <a:ext cx="8719459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800" b="1" kern="1200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457199" y="1525588"/>
            <a:ext cx="11239500" cy="4175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07408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>
                <a:solidFill>
                  <a:srgbClr val="07408F"/>
                </a:solidFill>
                <a:latin typeface="+mn-lt"/>
              </a:defRPr>
            </a:lvl2pPr>
            <a:lvl3pPr marL="914400" indent="0">
              <a:buNone/>
              <a:defRPr sz="1800" b="1">
                <a:solidFill>
                  <a:srgbClr val="07408F"/>
                </a:solidFill>
                <a:latin typeface="+mn-lt"/>
              </a:defRPr>
            </a:lvl3pPr>
            <a:lvl4pPr marL="1371600" indent="0">
              <a:buNone/>
              <a:defRPr sz="1800" b="1">
                <a:solidFill>
                  <a:srgbClr val="07408F"/>
                </a:solidFill>
                <a:latin typeface="+mn-lt"/>
              </a:defRPr>
            </a:lvl4pPr>
            <a:lvl5pPr marL="1828800" indent="0">
              <a:buNone/>
              <a:defRPr sz="1800" b="1">
                <a:solidFill>
                  <a:srgbClr val="07408F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7717" y="638132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rgbClr val="FF9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22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5873" y="1590832"/>
            <a:ext cx="11218279" cy="4336996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DLR.de/FL  •  chart </a:t>
            </a:r>
            <a:fld id="{A5AC3FBE-A647-41C9-A8C3-4435ED4FC895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02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5873" y="1590832"/>
            <a:ext cx="11218279" cy="4336996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DLR.de/FL  •  chart </a:t>
            </a:r>
            <a:fld id="{A5AC3FBE-A647-41C9-A8C3-4435ED4FC895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617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5873" y="1590832"/>
            <a:ext cx="11218279" cy="4336996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DLR.de/FL  •  chart </a:t>
            </a:r>
            <a:fld id="{A5AC3FBE-A647-41C9-A8C3-4435ED4FC895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79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Zwischenseite</a:t>
            </a:r>
          </a:p>
          <a:p>
            <a:pPr lvl="6"/>
            <a:r>
              <a:rPr lang="de-DE" dirty="0"/>
              <a:t>Für den nächsten Präsentationsabschnitt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575050" y="6319797"/>
            <a:ext cx="51879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cope with Demand Fluctuations - Resilience as the Solution for Volatile Traffic?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Thomas </a:t>
            </a:r>
            <a:r>
              <a:rPr lang="de-DE" sz="8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Standfuss,</a:t>
            </a: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Matthias Whittome</a:t>
            </a:r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de-DE" sz="800" kern="12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InterFAB</a:t>
            </a:r>
            <a:r>
              <a:rPr lang="de-DE" sz="800" kern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Workshop 2022 / Sofia / 16.09.2022</a:t>
            </a: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55" y="6336430"/>
            <a:ext cx="770373" cy="35061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8BFFD1A-0601-14EF-5692-AD457AAED6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84" y="6274523"/>
            <a:ext cx="1099705" cy="4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8" r:id="rId15"/>
  </p:sldLayoutIdLst>
  <p:hf sldNum="0" hdr="0" ftr="0" dt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5" Type="http://schemas.microsoft.com/office/2014/relationships/chartEx" Target="../charts/chartEx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54321359_Performance_Benchmarking_in_Air_Traffic_Management_-_Methodology_Analysis_and_Evaluat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874714" y="3971925"/>
            <a:ext cx="10438871" cy="1061847"/>
          </a:xfrm>
        </p:spPr>
        <p:txBody>
          <a:bodyPr/>
          <a:lstStyle/>
          <a:p>
            <a:r>
              <a:rPr lang="en-US" sz="1800" b="1" dirty="0" err="1">
                <a:effectLst/>
                <a:latin typeface="+mj-lt"/>
                <a:ea typeface="Calibri" panose="020F0502020204030204" pitchFamily="34" charset="0"/>
              </a:rPr>
              <a:t>InterFAB</a:t>
            </a:r>
            <a:r>
              <a:rPr lang="en-US" sz="1800" b="1" dirty="0">
                <a:effectLst/>
                <a:latin typeface="+mj-lt"/>
                <a:ea typeface="Calibri" panose="020F0502020204030204" pitchFamily="34" charset="0"/>
              </a:rPr>
              <a:t> Research Workshop “Single European Sky and Resilience in ATM”</a:t>
            </a:r>
          </a:p>
          <a:p>
            <a:r>
              <a:rPr lang="en-US" dirty="0">
                <a:latin typeface="+mj-lt"/>
              </a:rPr>
              <a:t>Sofia, September 16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 2022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74712" y="5316441"/>
            <a:ext cx="10438873" cy="828676"/>
          </a:xfrm>
        </p:spPr>
        <p:txBody>
          <a:bodyPr/>
          <a:lstStyle/>
          <a:p>
            <a:r>
              <a:rPr lang="en-AU" b="1" dirty="0"/>
              <a:t>Thomas Standfuß</a:t>
            </a:r>
            <a:r>
              <a:rPr lang="en-AU" b="1" baseline="30000" dirty="0"/>
              <a:t>1</a:t>
            </a:r>
            <a:r>
              <a:rPr lang="en-AU" b="1" dirty="0"/>
              <a:t>, Matthias Whittome²</a:t>
            </a:r>
            <a:endParaRPr lang="en-AU" b="1" baseline="30000" dirty="0"/>
          </a:p>
          <a:p>
            <a:r>
              <a:rPr lang="en-AU" sz="1200" baseline="30000" dirty="0"/>
              <a:t>1</a:t>
            </a:r>
            <a:r>
              <a:rPr lang="en-AU" sz="1200" dirty="0"/>
              <a:t> TU Dresden, Institute of Logistics and Aviation</a:t>
            </a:r>
          </a:p>
          <a:p>
            <a:r>
              <a:rPr lang="en-AU" sz="1200" baseline="30000" dirty="0"/>
              <a:t>2</a:t>
            </a:r>
            <a:r>
              <a:rPr lang="en-AU" sz="1200" dirty="0"/>
              <a:t> Functional Airspace Block Europe Central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74711" y="2372429"/>
            <a:ext cx="10438873" cy="972108"/>
          </a:xfrm>
        </p:spPr>
        <p:txBody>
          <a:bodyPr/>
          <a:lstStyle/>
          <a:p>
            <a:r>
              <a:rPr lang="en-US" dirty="0"/>
              <a:t>How to cope with Demand Fluctuations</a:t>
            </a:r>
            <a:br>
              <a:rPr lang="en-US" dirty="0"/>
            </a:br>
            <a:br>
              <a:rPr lang="en-US" sz="800" dirty="0"/>
            </a:br>
            <a:br>
              <a:rPr lang="en-US" sz="800" dirty="0"/>
            </a:br>
            <a:r>
              <a:rPr lang="en-US" sz="2000" dirty="0"/>
              <a:t>Resilience as the Solution for Volatile Traffic?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94553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74712" y="1191491"/>
            <a:ext cx="10580687" cy="3394259"/>
          </a:xfrm>
        </p:spPr>
        <p:txBody>
          <a:bodyPr/>
          <a:lstStyle/>
          <a:p>
            <a:pPr algn="ctr"/>
            <a:br>
              <a:rPr lang="de-DE" dirty="0"/>
            </a:br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br>
              <a:rPr lang="de-DE" dirty="0"/>
            </a:br>
            <a:r>
              <a:rPr lang="az-Cyrl-AZ" dirty="0"/>
              <a:t>Много благодарности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796505" y="3496221"/>
            <a:ext cx="6096000" cy="20867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>
                <a:solidFill>
                  <a:schemeClr val="bg1">
                    <a:lumMod val="85000"/>
                  </a:schemeClr>
                </a:solidFill>
              </a:rPr>
              <a:t>POC: Thomas </a:t>
            </a:r>
            <a:r>
              <a:rPr lang="de-DE" b="1" dirty="0" err="1">
                <a:solidFill>
                  <a:schemeClr val="bg1">
                    <a:lumMod val="85000"/>
                  </a:schemeClr>
                </a:solidFill>
              </a:rPr>
              <a:t>Standfuss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	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TU Dresden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Institute of Logistics and Aviation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Chair of Air Transport Technology and Logistics</a:t>
            </a:r>
          </a:p>
          <a:p>
            <a:endParaRPr lang="de-DE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Thomas.Standfuss@tu-dresden.de</a:t>
            </a:r>
          </a:p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Tel.+49 351 463-36834</a:t>
            </a:r>
          </a:p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Fax+49 351 463-36898</a:t>
            </a:r>
          </a:p>
        </p:txBody>
      </p:sp>
    </p:spTree>
    <p:extLst>
      <p:ext uri="{BB962C8B-B14F-4D97-AF65-F5344CB8AC3E}">
        <p14:creationId xmlns:p14="http://schemas.microsoft.com/office/powerpoint/2010/main" val="14659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25"/>
    </mc:Choice>
    <mc:Fallback xmlns="">
      <p:transition spd="slow" advTm="1772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8CCF832-2885-92AC-82EE-622644027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DDBCD17-3000-D1DC-6F8C-DCD7DA6E250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AU" sz="2000" dirty="0"/>
              <a:t>Background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AU" sz="2000" dirty="0"/>
              <a:t>Measuring Volatility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AU" sz="2000" dirty="0"/>
              <a:t>Influence on Performance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AU" sz="2000" dirty="0"/>
              <a:t>Findings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507077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4EFCA-1CA5-9F50-C5B1-01CB5912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br>
              <a:rPr lang="en-US" dirty="0"/>
            </a:br>
            <a:r>
              <a:rPr lang="en-US" b="0" i="1" dirty="0"/>
              <a:t>Traffic volatility increases, predictability decreases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48A7EB5-6CF4-B5A3-394D-A7128E9F8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256265" cy="4344985"/>
          </a:xfrm>
        </p:spPr>
        <p:txBody>
          <a:bodyPr/>
          <a:lstStyle/>
          <a:p>
            <a:r>
              <a:rPr lang="en-US" b="1" dirty="0"/>
              <a:t>Situation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European air traffic has always been affected by variations in demand and its flows.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fluctuations have increased significantly in recent years, culminating due to covid pandemic.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Demand thus became more unpredictable, which significantly limits forecast quality.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While these fluctuations can occur in the very short term, adjusting capacity (and costs) is a long-term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Challenge: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resilient system needs an indicator that measures this constantly changing demand </a:t>
            </a:r>
            <a:r>
              <a:rPr lang="en-US" dirty="0">
                <a:sym typeface="Wingdings" panose="05000000000000000000" pitchFamily="2" charset="2"/>
              </a:rPr>
              <a:t> “Volatility”.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Statistical metrics are available in the academic context and may be applied to air traffic figures.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ECA815B4-2324-B459-2296-11E08FE60A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39805"/>
              </p:ext>
            </p:extLst>
          </p:nvPr>
        </p:nvGraphicFramePr>
        <p:xfrm>
          <a:off x="6130978" y="1484315"/>
          <a:ext cx="5692253" cy="434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D484C21A-A27A-D544-2B8F-59023086FBCD}"/>
              </a:ext>
            </a:extLst>
          </p:cNvPr>
          <p:cNvSpPr/>
          <p:nvPr/>
        </p:nvSpPr>
        <p:spPr>
          <a:xfrm>
            <a:off x="6445003" y="5796696"/>
            <a:ext cx="413812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marL="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i="1" dirty="0"/>
              <a:t>Source: </a:t>
            </a:r>
            <a:r>
              <a:rPr lang="de-DE" sz="1400" i="1" dirty="0" err="1"/>
              <a:t>Worldbank</a:t>
            </a:r>
            <a:r>
              <a:rPr lang="de-DE" sz="1400" i="1" dirty="0"/>
              <a:t> Open Data, Carrier Departures</a:t>
            </a:r>
          </a:p>
        </p:txBody>
      </p:sp>
    </p:spTree>
    <p:extLst>
      <p:ext uri="{BB962C8B-B14F-4D97-AF65-F5344CB8AC3E}">
        <p14:creationId xmlns:p14="http://schemas.microsoft.com/office/powerpoint/2010/main" val="20819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E2BDE7-FE89-6F23-6445-7ECC97CC6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Measuring Volatility</a:t>
            </a:r>
            <a:br>
              <a:rPr lang="en-AU" dirty="0"/>
            </a:br>
            <a:r>
              <a:rPr lang="en-AU" b="0" i="1" dirty="0"/>
              <a:t>Scope and metrics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platzhalter 4">
                <a:extLst>
                  <a:ext uri="{FF2B5EF4-FFF2-40B4-BE49-F238E27FC236}">
                    <a16:creationId xmlns:a16="http://schemas.microsoft.com/office/drawing/2014/main" id="{E5D9A75F-087C-027B-464F-897DA93EAB8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6389369" y="1484313"/>
                <a:ext cx="5195887" cy="4344985"/>
              </a:xfrm>
            </p:spPr>
            <p:txBody>
              <a:bodyPr/>
              <a:lstStyle/>
              <a:p>
                <a:r>
                  <a:rPr lang="de-DE" b="1" dirty="0" err="1"/>
                  <a:t>Requirement</a:t>
                </a:r>
                <a:r>
                  <a:rPr lang="de-DE" b="1" dirty="0"/>
                  <a:t> Engineering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/>
                  <a:t>A metric should reflect changes in demand appropriately (sensitivity regarding traffic scenarios),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/>
                  <a:t>It should consider pan-European heterogeneity,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/>
                  <a:t>It should be applicable on different operational levels.</a:t>
                </a:r>
              </a:p>
              <a:p>
                <a:endParaRPr lang="de-DE" dirty="0"/>
              </a:p>
              <a:p>
                <a:r>
                  <a:rPr lang="en-AU" b="1" dirty="0"/>
                  <a:t>Some Potential Metrics</a:t>
                </a:r>
              </a:p>
              <a:p>
                <a:endParaRPr lang="de-DE" sz="4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DE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de-DE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de-DE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−µ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r>
                  <a:rPr lang="de-DE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de-DE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de-DE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scale</a:t>
                </a:r>
                <a:r>
                  <a:rPr lang="de-DE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dependent</a:t>
                </a:r>
                <a:endParaRPr lang="de-DE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𝐺𝐼𝑁𝐼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2∙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de-DE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de-DE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de-DE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de-DE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de-DE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de-DE" dirty="0">
                    <a:sym typeface="Wingdings" panose="05000000000000000000" pitchFamily="2" charset="2"/>
                  </a:rPr>
                  <a:t>	 </a:t>
                </a:r>
                <a:r>
                  <a:rPr lang="de-DE" dirty="0" err="1">
                    <a:sym typeface="Wingdings" panose="05000000000000000000" pitchFamily="2" charset="2"/>
                  </a:rPr>
                  <a:t>scale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independent</a:t>
                </a:r>
                <a:endParaRPr lang="de-DE" dirty="0"/>
              </a:p>
            </p:txBody>
          </p:sp>
        </mc:Choice>
        <mc:Fallback xmlns="">
          <p:sp>
            <p:nvSpPr>
              <p:cNvPr id="5" name="Textplatzhalter 4">
                <a:extLst>
                  <a:ext uri="{FF2B5EF4-FFF2-40B4-BE49-F238E27FC236}">
                    <a16:creationId xmlns:a16="http://schemas.microsoft.com/office/drawing/2014/main" id="{E5D9A75F-087C-027B-464F-897DA93EAB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6389369" y="1484313"/>
                <a:ext cx="5195887" cy="4344985"/>
              </a:xfrm>
              <a:blipFill>
                <a:blip r:embed="rId3"/>
                <a:stretch>
                  <a:fillRect l="-2347" t="-14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94D9012-A5D8-226A-CADD-8BAB01DC67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4712" y="1484314"/>
            <a:ext cx="5187950" cy="4344984"/>
          </a:xfrm>
        </p:spPr>
        <p:txBody>
          <a:bodyPr/>
          <a:lstStyle/>
          <a:p>
            <a:r>
              <a:rPr lang="en-US" b="1" dirty="0"/>
              <a:t>Temporal Disaggregation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Volatility may act at different time intervals.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distinguish three parts:</a:t>
            </a:r>
          </a:p>
          <a:p>
            <a:pPr marL="681692" lvl="1" indent="-285750">
              <a:buFont typeface="Symbol" panose="05050102010706020507" pitchFamily="18" charset="2"/>
              <a:buChar char="-"/>
            </a:pPr>
            <a:r>
              <a:rPr lang="en-US" dirty="0"/>
              <a:t>The seasonality is considered to be </a:t>
            </a:r>
            <a:r>
              <a:rPr lang="en-US" b="1" dirty="0"/>
              <a:t>long-term</a:t>
            </a:r>
            <a:r>
              <a:rPr lang="en-US" dirty="0"/>
              <a:t> volatility.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>
                <a:sym typeface="Wingdings" panose="05000000000000000000" pitchFamily="2" charset="2"/>
              </a:rPr>
              <a:t>VOL_LT</a:t>
            </a:r>
            <a:endParaRPr lang="en-US" i="1" dirty="0"/>
          </a:p>
          <a:p>
            <a:pPr marL="681692" lvl="1" indent="-285750">
              <a:buFont typeface="Symbol" panose="05050102010706020507" pitchFamily="18" charset="2"/>
              <a:buChar char="-"/>
            </a:pPr>
            <a:r>
              <a:rPr lang="en-US" b="1" dirty="0"/>
              <a:t>Medium-term</a:t>
            </a:r>
            <a:r>
              <a:rPr lang="en-US" dirty="0"/>
              <a:t> volatility addresses daily fluctuations within a week. As an example, traffic tends to be lower at weekends. </a:t>
            </a:r>
          </a:p>
          <a:p>
            <a:pPr lvl="1" indent="0">
              <a:buNone/>
            </a:pPr>
            <a:r>
              <a:rPr lang="en-US" dirty="0">
                <a:sym typeface="Wingdings" panose="05000000000000000000" pitchFamily="2" charset="2"/>
              </a:rPr>
              <a:t>      </a:t>
            </a:r>
            <a:r>
              <a:rPr lang="en-US" i="1" dirty="0">
                <a:sym typeface="Wingdings" panose="05000000000000000000" pitchFamily="2" charset="2"/>
              </a:rPr>
              <a:t>VOL_MT</a:t>
            </a:r>
            <a:endParaRPr lang="en-US" i="1" dirty="0"/>
          </a:p>
          <a:p>
            <a:pPr marL="681692" lvl="1" indent="-285750">
              <a:buFont typeface="Symbol" panose="05050102010706020507" pitchFamily="18" charset="2"/>
              <a:buChar char="-"/>
            </a:pPr>
            <a:r>
              <a:rPr lang="en-US" dirty="0"/>
              <a:t>Traffic fluctuations over one day are considered as </a:t>
            </a:r>
            <a:r>
              <a:rPr lang="en-US" b="1" dirty="0"/>
              <a:t>short-term</a:t>
            </a:r>
            <a:r>
              <a:rPr lang="en-US" dirty="0"/>
              <a:t> volatility (</a:t>
            </a:r>
            <a:r>
              <a:rPr lang="en-US" i="1" dirty="0"/>
              <a:t>VOL_ST</a:t>
            </a:r>
            <a:r>
              <a:rPr lang="en-US" dirty="0"/>
              <a:t>). It is mainly caused by a (relatively) low demand during nighttime.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Depending on the time interval, different data sources are available, such as NEST data (hourly) or PRU data (daily).</a:t>
            </a:r>
            <a:endParaRPr lang="de-DE" dirty="0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5CAC7F22-1BE7-F64B-5A99-D335C2915A8E}"/>
              </a:ext>
            </a:extLst>
          </p:cNvPr>
          <p:cNvSpPr/>
          <p:nvPr/>
        </p:nvSpPr>
        <p:spPr>
          <a:xfrm>
            <a:off x="534386" y="4208470"/>
            <a:ext cx="608382" cy="3195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/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val="57159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92CDC88-2C75-F02E-0E8A-12E4456AF7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56" y="1407820"/>
            <a:ext cx="5310380" cy="42827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4E1867A-15CA-223C-0122-50BCB7CD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Measuring Volatility</a:t>
            </a:r>
            <a:br>
              <a:rPr lang="en-AU" sz="2400" dirty="0"/>
            </a:br>
            <a:r>
              <a:rPr lang="en-AU" b="0" i="1" dirty="0"/>
              <a:t>Pan-European differences and disaggregation</a:t>
            </a:r>
            <a:endParaRPr lang="en-A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B83358-A49A-E069-A079-EA67717F57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5569625" cy="4344987"/>
          </a:xfrm>
        </p:spPr>
        <p:txBody>
          <a:bodyPr/>
          <a:lstStyle/>
          <a:p>
            <a:r>
              <a:rPr lang="en-AU" b="1" dirty="0"/>
              <a:t>Short-Term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4D323E5-0DF4-C889-32BA-DDA741973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29" y="1907262"/>
            <a:ext cx="464185" cy="6997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3F06135-5383-E819-C05E-3F52663D239E}"/>
              </a:ext>
            </a:extLst>
          </p:cNvPr>
          <p:cNvSpPr/>
          <p:nvPr/>
        </p:nvSpPr>
        <p:spPr>
          <a:xfrm>
            <a:off x="1133956" y="5839864"/>
            <a:ext cx="425392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marL="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e-NP" sz="1400" i="1" dirty="0"/>
              <a:t>The darker the shape, the higher the traffic vo</a:t>
            </a:r>
            <a:r>
              <a:rPr lang="de-DE" sz="1400" i="1" dirty="0"/>
              <a:t>l</a:t>
            </a:r>
            <a:r>
              <a:rPr lang="ne-NP" sz="1400" i="1" dirty="0"/>
              <a:t>atility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FADA851-471C-E71B-EB40-66EEE31584D8}"/>
              </a:ext>
            </a:extLst>
          </p:cNvPr>
          <p:cNvSpPr txBox="1">
            <a:spLocks/>
          </p:cNvSpPr>
          <p:nvPr/>
        </p:nvSpPr>
        <p:spPr>
          <a:xfrm>
            <a:off x="6703582" y="1494877"/>
            <a:ext cx="4613708" cy="434498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942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942" indent="-215969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5916" indent="-179362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/>
              <a:t>Disaggregation			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CC99787-A08C-F3EB-B11C-8FBEBFCD61A7}"/>
              </a:ext>
            </a:extLst>
          </p:cNvPr>
          <p:cNvSpPr/>
          <p:nvPr/>
        </p:nvSpPr>
        <p:spPr>
          <a:xfrm>
            <a:off x="6703582" y="5839864"/>
            <a:ext cx="425546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marL="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i="1" dirty="0"/>
              <a:t>T</a:t>
            </a:r>
            <a:r>
              <a:rPr lang="ne-NP" sz="1400" i="1" dirty="0"/>
              <a:t>raffic vo</a:t>
            </a:r>
            <a:r>
              <a:rPr lang="de-DE" sz="1400" i="1" dirty="0"/>
              <a:t>l</a:t>
            </a:r>
            <a:r>
              <a:rPr lang="ne-NP" sz="1400" i="1" dirty="0"/>
              <a:t>atility</a:t>
            </a:r>
            <a:r>
              <a:rPr lang="de-DE" sz="1400" i="1" dirty="0"/>
              <a:t> </a:t>
            </a:r>
            <a:r>
              <a:rPr lang="de-DE" sz="1400" i="1" dirty="0" err="1"/>
              <a:t>is</a:t>
            </a:r>
            <a:r>
              <a:rPr lang="de-DE" sz="1400" i="1" dirty="0"/>
              <a:t> </a:t>
            </a:r>
            <a:r>
              <a:rPr lang="de-DE" sz="1400" i="1" dirty="0" err="1"/>
              <a:t>higher</a:t>
            </a:r>
            <a:r>
              <a:rPr lang="de-DE" sz="1400" i="1" dirty="0"/>
              <a:t> on </a:t>
            </a:r>
            <a:r>
              <a:rPr lang="de-DE" sz="1400" i="1" dirty="0" err="1"/>
              <a:t>lower</a:t>
            </a:r>
            <a:r>
              <a:rPr lang="de-DE" sz="1400" i="1" dirty="0"/>
              <a:t> operational </a:t>
            </a:r>
            <a:r>
              <a:rPr lang="de-DE" sz="1400" i="1" dirty="0" err="1"/>
              <a:t>levels</a:t>
            </a:r>
            <a:endParaRPr lang="ne-NP" sz="1400" i="1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2" name="Diagramm 11">
                <a:extLst>
                  <a:ext uri="{FF2B5EF4-FFF2-40B4-BE49-F238E27FC236}">
                    <a16:creationId xmlns:a16="http://schemas.microsoft.com/office/drawing/2014/main" id="{33FBA958-9110-1FB3-52F7-1F706EECBD9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58328017"/>
                  </p:ext>
                </p:extLst>
              </p:nvPr>
            </p:nvGraphicFramePr>
            <p:xfrm>
              <a:off x="6444336" y="1893335"/>
              <a:ext cx="5011063" cy="379725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2" name="Diagramm 11">
                <a:extLst>
                  <a:ext uri="{FF2B5EF4-FFF2-40B4-BE49-F238E27FC236}">
                    <a16:creationId xmlns:a16="http://schemas.microsoft.com/office/drawing/2014/main" id="{33FBA958-9110-1FB3-52F7-1F706EECBD9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4336" y="1893335"/>
                <a:ext cx="5011063" cy="3797251"/>
              </a:xfrm>
              <a:prstGeom prst="rect">
                <a:avLst/>
              </a:prstGeom>
            </p:spPr>
          </p:pic>
        </mc:Fallback>
      </mc:AlternateContent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75C8F92E-27E3-315F-0F65-4A158C791C86}"/>
              </a:ext>
            </a:extLst>
          </p:cNvPr>
          <p:cNvCxnSpPr>
            <a:cxnSpLocks/>
          </p:cNvCxnSpPr>
          <p:nvPr/>
        </p:nvCxnSpPr>
        <p:spPr>
          <a:xfrm flipV="1">
            <a:off x="7373485" y="1980134"/>
            <a:ext cx="0" cy="3384346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A3C7C98A-AC91-9587-1AF6-C27CDDBB6C22}"/>
              </a:ext>
            </a:extLst>
          </p:cNvPr>
          <p:cNvCxnSpPr>
            <a:cxnSpLocks/>
          </p:cNvCxnSpPr>
          <p:nvPr/>
        </p:nvCxnSpPr>
        <p:spPr>
          <a:xfrm flipV="1">
            <a:off x="8175355" y="1969974"/>
            <a:ext cx="0" cy="3409228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4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6CC11-FEA3-C802-6746-45D35AB8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Influence</a:t>
            </a:r>
            <a:r>
              <a:rPr lang="de-DE" dirty="0"/>
              <a:t> on Performance</a:t>
            </a:r>
            <a:br>
              <a:rPr lang="de-DE" dirty="0"/>
            </a:br>
            <a:r>
              <a:rPr lang="de-DE" b="0" i="1" dirty="0"/>
              <a:t>Model and </a:t>
            </a:r>
            <a:r>
              <a:rPr lang="de-DE" b="0" i="1" dirty="0" err="1"/>
              <a:t>method</a:t>
            </a:r>
            <a:endParaRPr lang="de-DE" b="0" i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5AA4D0-B5C0-5228-A86B-EF8C89B119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5943339" cy="4344987"/>
          </a:xfrm>
        </p:spPr>
        <p:txBody>
          <a:bodyPr/>
          <a:lstStyle/>
          <a:p>
            <a:r>
              <a:rPr lang="en-GB" b="1" noProof="0" dirty="0"/>
              <a:t>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 volatility is expected to hamper productivity:</a:t>
            </a:r>
          </a:p>
          <a:p>
            <a:pPr marL="681692" lvl="1" indent="-285750">
              <a:buFont typeface="Symbol" panose="05050102010706020507" pitchFamily="18" charset="2"/>
              <a:buChar char="-"/>
            </a:pPr>
            <a:r>
              <a:rPr lang="en-GB" dirty="0"/>
              <a:t>however, there are multiple further influencing factors.</a:t>
            </a:r>
          </a:p>
          <a:p>
            <a:pPr marL="681692" lvl="1" indent="-285750">
              <a:buFont typeface="Symbol" panose="05050102010706020507" pitchFamily="18" charset="2"/>
              <a:buChar char="-"/>
            </a:pPr>
            <a:r>
              <a:rPr lang="en-GB" dirty="0"/>
              <a:t>Does each score affect performance equally?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Method applied: </a:t>
            </a:r>
            <a:r>
              <a:rPr lang="en-GB" noProof="0" dirty="0"/>
              <a:t>Regression Analysis.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model represents an </a:t>
            </a:r>
            <a:r>
              <a:rPr lang="en-GB" noProof="0" dirty="0"/>
              <a:t>extension of the analyses of a </a:t>
            </a:r>
            <a:r>
              <a:rPr lang="en-GB" noProof="0" dirty="0">
                <a:hlinkClick r:id="rId3"/>
              </a:rPr>
              <a:t>PhD-study</a:t>
            </a:r>
            <a:r>
              <a:rPr lang="en-GB" noProof="0" dirty="0"/>
              <a:t>. It considers exogenous, partially exogenous, and endogenous factors.</a:t>
            </a:r>
          </a:p>
          <a:p>
            <a:pPr marL="681692" lvl="1" indent="-285750">
              <a:buFont typeface="Symbol" panose="05050102010706020507" pitchFamily="18" charset="2"/>
              <a:buChar char="-"/>
            </a:pPr>
            <a:r>
              <a:rPr lang="en-GB" dirty="0"/>
              <a:t>The dependent variable is represented by ATCO productivity (see PRU / EUROCONTROL reports).</a:t>
            </a:r>
          </a:p>
          <a:p>
            <a:pPr marL="681692" lvl="1" indent="-285750">
              <a:buFont typeface="Symbol" panose="05050102010706020507" pitchFamily="18" charset="2"/>
              <a:buChar char="-"/>
            </a:pPr>
            <a:r>
              <a:rPr lang="en-GB" noProof="0" dirty="0"/>
              <a:t>VOL_ST, _MT, and _LT represent the volatility factors.</a:t>
            </a:r>
          </a:p>
          <a:p>
            <a:pPr marL="681692" lvl="1" indent="-285750">
              <a:buFont typeface="Symbol" panose="05050102010706020507" pitchFamily="18" charset="2"/>
              <a:buChar char="-"/>
            </a:pPr>
            <a:r>
              <a:rPr lang="en-GB" dirty="0"/>
              <a:t>Airspace and traffic characteristics, ownership forms, and socio-economic factors are considered as well.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We calculated both cross-sectional and panel models.</a:t>
            </a:r>
          </a:p>
          <a:p>
            <a:endParaRPr lang="de-DE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880A98A-9126-3AC8-8271-E06BBEAEF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320865"/>
              </p:ext>
            </p:extLst>
          </p:nvPr>
        </p:nvGraphicFramePr>
        <p:xfrm>
          <a:off x="7205713" y="1275009"/>
          <a:ext cx="4608512" cy="476359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59037">
                  <a:extLst>
                    <a:ext uri="{9D8B030D-6E8A-4147-A177-3AD203B41FA5}">
                      <a16:colId xmlns:a16="http://schemas.microsoft.com/office/drawing/2014/main" val="1753113824"/>
                    </a:ext>
                  </a:extLst>
                </a:gridCol>
                <a:gridCol w="777916">
                  <a:extLst>
                    <a:ext uri="{9D8B030D-6E8A-4147-A177-3AD203B41FA5}">
                      <a16:colId xmlns:a16="http://schemas.microsoft.com/office/drawing/2014/main" val="679190797"/>
                    </a:ext>
                  </a:extLst>
                </a:gridCol>
                <a:gridCol w="2771559">
                  <a:extLst>
                    <a:ext uri="{9D8B030D-6E8A-4147-A177-3AD203B41FA5}">
                      <a16:colId xmlns:a16="http://schemas.microsoft.com/office/drawing/2014/main" val="1675826729"/>
                    </a:ext>
                  </a:extLst>
                </a:gridCol>
              </a:tblGrid>
              <a:tr h="17080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Factor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Metric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Meaning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3619601"/>
                  </a:ext>
                </a:extLst>
              </a:tr>
              <a:tr h="17080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AIRP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0/1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Airport Ownership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0945867"/>
                  </a:ext>
                </a:extLst>
              </a:tr>
              <a:tr h="325059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COORD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Nb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Coordination – Number of neighboring airspaces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3843514"/>
                  </a:ext>
                </a:extLst>
              </a:tr>
              <a:tr h="17080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COSTS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€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Employment costs per ATCO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8382606"/>
                  </a:ext>
                </a:extLst>
              </a:tr>
              <a:tr h="17080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DELATM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0/1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Delegated ATM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2804151"/>
                  </a:ext>
                </a:extLst>
              </a:tr>
              <a:tr h="17080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DENSITY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Score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Traffic Density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9318304"/>
                  </a:ext>
                </a:extLst>
              </a:tr>
              <a:tr h="17080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DOM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%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Share of domestic flights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8150752"/>
                  </a:ext>
                </a:extLst>
              </a:tr>
              <a:tr h="17080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HI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Score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Horizontal Interactions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5220808"/>
                  </a:ext>
                </a:extLst>
              </a:tr>
              <a:tr h="17080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JSC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0/1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Joint Stock Company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0423689"/>
                  </a:ext>
                </a:extLst>
              </a:tr>
              <a:tr h="17080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L_AIRP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Nb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Number of hubs (&gt;200.000 movements p.a.)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0831079"/>
                  </a:ext>
                </a:extLst>
              </a:tr>
              <a:tr h="17080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MET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0/1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MET Services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9850556"/>
                  </a:ext>
                </a:extLst>
              </a:tr>
              <a:tr h="325059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NOFAB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0/1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ANSP is no member of a Functional Airspace Block 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2728614"/>
                  </a:ext>
                </a:extLst>
              </a:tr>
              <a:tr h="17080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NONA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%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Share of Non-ATCOs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7358380"/>
                  </a:ext>
                </a:extLst>
              </a:tr>
              <a:tr h="17080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OCEAN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0/1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Oceanic Airspace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5197866"/>
                  </a:ext>
                </a:extLst>
              </a:tr>
              <a:tr h="17080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OVER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%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Share of overflights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8385248"/>
                  </a:ext>
                </a:extLst>
              </a:tr>
              <a:tr h="17080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RES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Nb.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Technology proxy 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5620360"/>
                  </a:ext>
                </a:extLst>
              </a:tr>
              <a:tr h="17080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SI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Score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Speed Interactions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1920096"/>
                  </a:ext>
                </a:extLst>
              </a:tr>
              <a:tr h="17080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SIZE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Km²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Airspace Size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1414156"/>
                  </a:ext>
                </a:extLst>
              </a:tr>
              <a:tr h="17080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STATE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0/1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State-Owned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211512"/>
                  </a:ext>
                </a:extLst>
              </a:tr>
              <a:tr h="17080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TIME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h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Working time per ATCO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1346089"/>
                  </a:ext>
                </a:extLst>
              </a:tr>
              <a:tr h="17080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VI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Score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Vertical Interactions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5230595"/>
                  </a:ext>
                </a:extLst>
              </a:tr>
              <a:tr h="17080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VOL_LT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%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Seasonality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1556535"/>
                  </a:ext>
                </a:extLst>
              </a:tr>
              <a:tr h="17080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VOL_MT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%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Weekly Volatility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8450293"/>
                  </a:ext>
                </a:extLst>
              </a:tr>
              <a:tr h="17080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VOL_ST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%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Daily Volatility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8324059"/>
                  </a:ext>
                </a:extLst>
              </a:tr>
              <a:tr h="17080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WEALTH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€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Wealth of the country, GDP per Capita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2564382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9925AF3C-06F3-1AC9-A066-C288BBA27877}"/>
              </a:ext>
            </a:extLst>
          </p:cNvPr>
          <p:cNvSpPr/>
          <p:nvPr/>
        </p:nvSpPr>
        <p:spPr>
          <a:xfrm>
            <a:off x="7205713" y="5307964"/>
            <a:ext cx="4608512" cy="5213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761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6CC11-FEA3-C802-6746-45D35AB8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Influence</a:t>
            </a:r>
            <a:r>
              <a:rPr lang="de-DE" dirty="0"/>
              <a:t> on Performance</a:t>
            </a:r>
            <a:br>
              <a:rPr lang="de-DE" dirty="0"/>
            </a:br>
            <a:r>
              <a:rPr lang="en-AU" b="0" i="1" dirty="0"/>
              <a:t>Volatility decreases productivity of ANSPs</a:t>
            </a:r>
            <a:endParaRPr lang="en-A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5AA4D0-B5C0-5228-A86B-EF8C89B119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7253289" cy="4344987"/>
          </a:xfrm>
        </p:spPr>
        <p:txBody>
          <a:bodyPr/>
          <a:lstStyle/>
          <a:p>
            <a:r>
              <a:rPr lang="en-US" b="1" dirty="0"/>
              <a:t>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shown result represents </a:t>
            </a:r>
            <a:r>
              <a:rPr lang="en-US" u="sng" dirty="0"/>
              <a:t>one</a:t>
            </a:r>
            <a:r>
              <a:rPr lang="en-US" dirty="0"/>
              <a:t> specification using cross-sectional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the eight selected variables, the ATCO productivity can be resolved by 79%.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Both long- and short-term volatility scores have a negative sign, indicating that they decrease productivity.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variables are statistically significant. Thus, the interdependency is statistically proven and not purely random.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Results are similar using different models.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3BF07525-4A2C-1C87-CF7B-678DA6BD2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460774"/>
              </p:ext>
            </p:extLst>
          </p:nvPr>
        </p:nvGraphicFramePr>
        <p:xfrm>
          <a:off x="8544142" y="1484313"/>
          <a:ext cx="3009875" cy="4815840"/>
        </p:xfrm>
        <a:graphic>
          <a:graphicData uri="http://schemas.openxmlformats.org/drawingml/2006/table">
            <a:tbl>
              <a:tblPr firstRow="1" firstCol="1" bandRow="1"/>
              <a:tblGrid>
                <a:gridCol w="1507191">
                  <a:extLst>
                    <a:ext uri="{9D8B030D-6E8A-4147-A177-3AD203B41FA5}">
                      <a16:colId xmlns:a16="http://schemas.microsoft.com/office/drawing/2014/main" val="3447987688"/>
                    </a:ext>
                  </a:extLst>
                </a:gridCol>
                <a:gridCol w="1502684">
                  <a:extLst>
                    <a:ext uri="{9D8B030D-6E8A-4147-A177-3AD203B41FA5}">
                      <a16:colId xmlns:a16="http://schemas.microsoft.com/office/drawing/2014/main" val="3865462359"/>
                    </a:ext>
                  </a:extLst>
                </a:gridCol>
              </a:tblGrid>
              <a:tr h="202415">
                <a:tc>
                  <a:txBody>
                    <a:bodyPr/>
                    <a:lstStyle/>
                    <a:p>
                      <a:pPr algn="l"/>
                      <a:r>
                        <a:rPr lang="en-AU" sz="1600" b="1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Variable</a:t>
                      </a:r>
                      <a:endParaRPr lang="en-AU" sz="1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Coefficient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383085"/>
                  </a:ext>
                </a:extLst>
              </a:tr>
              <a:tr h="404829">
                <a:tc>
                  <a:txBody>
                    <a:bodyPr/>
                    <a:lstStyle/>
                    <a:p>
                      <a:pPr algn="l"/>
                      <a:r>
                        <a:rPr lang="en-AU" sz="1600" i="1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const</a:t>
                      </a:r>
                      <a:endParaRPr lang="en-AU" sz="1800" i="1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-0,36</a:t>
                      </a:r>
                      <a:br>
                        <a:rPr lang="en-AU" sz="160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AU" sz="160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(0,493)***</a:t>
                      </a:r>
                      <a:endParaRPr lang="en-AU" sz="18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229001"/>
                  </a:ext>
                </a:extLst>
              </a:tr>
              <a:tr h="404829">
                <a:tc>
                  <a:txBody>
                    <a:bodyPr/>
                    <a:lstStyle/>
                    <a:p>
                      <a:pPr algn="l"/>
                      <a:r>
                        <a:rPr lang="en-AU" sz="1600" i="1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l_size</a:t>
                      </a:r>
                      <a:endParaRPr lang="en-AU" sz="1800" i="1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0,219</a:t>
                      </a:r>
                      <a:br>
                        <a:rPr lang="en-AU" sz="160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AU" sz="160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(0,064)***</a:t>
                      </a:r>
                      <a:endParaRPr lang="en-AU" sz="18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676432"/>
                  </a:ext>
                </a:extLst>
              </a:tr>
              <a:tr h="404829">
                <a:tc>
                  <a:txBody>
                    <a:bodyPr/>
                    <a:lstStyle/>
                    <a:p>
                      <a:pPr algn="l"/>
                      <a:r>
                        <a:rPr lang="en-AU" sz="1600" i="1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OVER</a:t>
                      </a:r>
                      <a:endParaRPr lang="en-AU" sz="1800" i="1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0,592</a:t>
                      </a:r>
                      <a:br>
                        <a:rPr lang="en-AU" sz="160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AU" sz="160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(0,141)***</a:t>
                      </a:r>
                      <a:endParaRPr lang="en-AU" sz="18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590479"/>
                  </a:ext>
                </a:extLst>
              </a:tr>
              <a:tr h="404829">
                <a:tc>
                  <a:txBody>
                    <a:bodyPr/>
                    <a:lstStyle/>
                    <a:p>
                      <a:pPr algn="l"/>
                      <a:r>
                        <a:rPr lang="en-AU" sz="1600" i="1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VOL_LT</a:t>
                      </a:r>
                      <a:endParaRPr lang="en-AU" sz="1800" i="1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-2,142</a:t>
                      </a:r>
                      <a:br>
                        <a:rPr lang="en-AU" sz="160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AU" sz="160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(0,621)***</a:t>
                      </a:r>
                      <a:endParaRPr lang="en-AU" sz="18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274238"/>
                  </a:ext>
                </a:extLst>
              </a:tr>
              <a:tr h="404829">
                <a:tc>
                  <a:txBody>
                    <a:bodyPr/>
                    <a:lstStyle/>
                    <a:p>
                      <a:pPr algn="l"/>
                      <a:r>
                        <a:rPr lang="en-AU" sz="1600" i="1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VOL_ST</a:t>
                      </a:r>
                      <a:endParaRPr lang="en-AU" sz="1800" i="1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-1,548</a:t>
                      </a:r>
                      <a:br>
                        <a:rPr lang="en-AU" sz="160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AU" sz="160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(0,727)*</a:t>
                      </a:r>
                      <a:endParaRPr lang="en-AU" sz="18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512357"/>
                  </a:ext>
                </a:extLst>
              </a:tr>
              <a:tr h="404829">
                <a:tc>
                  <a:txBody>
                    <a:bodyPr/>
                    <a:lstStyle/>
                    <a:p>
                      <a:pPr algn="l"/>
                      <a:r>
                        <a:rPr lang="en-AU" sz="1600" i="1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MAPE</a:t>
                      </a:r>
                      <a:endParaRPr lang="en-AU" sz="1800" i="1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-0,145</a:t>
                      </a:r>
                      <a:br>
                        <a:rPr lang="en-AU" sz="160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AU" sz="160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(0,082)*</a:t>
                      </a:r>
                      <a:endParaRPr lang="en-AU" sz="18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501388"/>
                  </a:ext>
                </a:extLst>
              </a:tr>
              <a:tr h="404829">
                <a:tc>
                  <a:txBody>
                    <a:bodyPr/>
                    <a:lstStyle/>
                    <a:p>
                      <a:pPr algn="l"/>
                      <a:r>
                        <a:rPr lang="en-AU" sz="1600" i="1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COSTS</a:t>
                      </a:r>
                      <a:endParaRPr lang="en-AU" sz="1800" i="1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0,003</a:t>
                      </a:r>
                      <a:br>
                        <a:rPr lang="en-AU" sz="160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AU" sz="160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(0,001)***</a:t>
                      </a:r>
                      <a:endParaRPr lang="en-AU" sz="18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164971"/>
                  </a:ext>
                </a:extLst>
              </a:tr>
              <a:tr h="404829">
                <a:tc>
                  <a:txBody>
                    <a:bodyPr/>
                    <a:lstStyle/>
                    <a:p>
                      <a:pPr algn="l"/>
                      <a:r>
                        <a:rPr lang="en-AU" sz="1600" i="1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JSC</a:t>
                      </a:r>
                      <a:endParaRPr lang="en-AU" sz="1800" i="1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0,158</a:t>
                      </a:r>
                      <a:br>
                        <a:rPr lang="en-AU" sz="16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AU" sz="16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(0,058)**</a:t>
                      </a:r>
                      <a:endParaRPr lang="en-AU" sz="1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066116"/>
                  </a:ext>
                </a:extLst>
              </a:tr>
              <a:tr h="192606">
                <a:tc>
                  <a:txBody>
                    <a:bodyPr/>
                    <a:lstStyle/>
                    <a:p>
                      <a:pPr algn="l"/>
                      <a:r>
                        <a:rPr lang="en-AU" sz="1600" b="1" i="1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Adj. R²</a:t>
                      </a:r>
                      <a:endParaRPr lang="en-AU" sz="18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600" b="1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0,79</a:t>
                      </a:r>
                      <a:endParaRPr lang="en-AU" sz="1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779089"/>
                  </a:ext>
                </a:extLst>
              </a:tr>
              <a:tr h="192606">
                <a:tc>
                  <a:txBody>
                    <a:bodyPr/>
                    <a:lstStyle/>
                    <a:p>
                      <a:pPr algn="l"/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707271"/>
                  </a:ext>
                </a:extLst>
              </a:tr>
              <a:tr h="192606">
                <a:tc>
                  <a:txBody>
                    <a:bodyPr/>
                    <a:lstStyle/>
                    <a:p>
                      <a:pPr algn="l"/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124809"/>
                  </a:ext>
                </a:extLst>
              </a:tr>
            </a:tbl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A3525362-E60F-32FA-13FA-6636C67DEC27}"/>
              </a:ext>
            </a:extLst>
          </p:cNvPr>
          <p:cNvSpPr/>
          <p:nvPr/>
        </p:nvSpPr>
        <p:spPr>
          <a:xfrm>
            <a:off x="8544142" y="3169126"/>
            <a:ext cx="3009876" cy="9753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877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415DC-03E6-8C67-2E2F-5B7E07BDD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Influence on Performance</a:t>
            </a:r>
            <a:br>
              <a:rPr lang="en-AU" dirty="0"/>
            </a:br>
            <a:r>
              <a:rPr lang="en-AU" b="0" i="1" dirty="0"/>
              <a:t>Volatility also increases the CRSTMP-Delay</a:t>
            </a:r>
            <a:endParaRPr lang="en-A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898B49-479D-7910-4E3D-99995FDC39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6085382" cy="4344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a different regression model, we estimated the influence of short-term volatility (GINI) on CRSTMP delay.</a:t>
            </a:r>
          </a:p>
          <a:p>
            <a:pPr marL="681692" lvl="1" indent="-285750">
              <a:buFont typeface="Symbol" panose="05050102010706020507" pitchFamily="18" charset="2"/>
              <a:buChar char="-"/>
            </a:pPr>
            <a:r>
              <a:rPr lang="en-US" dirty="0"/>
              <a:t>Model included e.g., weather (ATMAP), prices for CO2 and kerosine, and the overall demand.</a:t>
            </a:r>
          </a:p>
          <a:p>
            <a:pPr marL="681692" lvl="1" indent="-285750">
              <a:buFont typeface="Symbol" panose="05050102010706020507" pitchFamily="18" charset="2"/>
              <a:buChar char="-"/>
            </a:pPr>
            <a:r>
              <a:rPr lang="en-US" dirty="0"/>
              <a:t>We use panel models, including yearly dummies.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Regression was applied for each ANSP separately, using daily data. The examples show German DFS and French DSNA.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Variables were log-transformed in advance to show the relative influence on delay.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result on the right side shows one example for German DFS (left) and one for French DSNA (right). </a:t>
            </a:r>
          </a:p>
          <a:p>
            <a:pPr marL="681692" lvl="1" indent="-285750">
              <a:buFont typeface="Symbol" panose="05050102010706020507" pitchFamily="18" charset="2"/>
              <a:buChar char="-"/>
            </a:pPr>
            <a:r>
              <a:rPr lang="en-US" dirty="0"/>
              <a:t>Short-term volatility increases CRSTMP delay. </a:t>
            </a:r>
          </a:p>
          <a:p>
            <a:pPr marL="681692" lvl="1" indent="-285750">
              <a:buFont typeface="Symbol" panose="05050102010706020507" pitchFamily="18" charset="2"/>
              <a:buChar char="-"/>
            </a:pPr>
            <a:r>
              <a:rPr lang="en-US" dirty="0"/>
              <a:t>It also has the highest (relative) influence.</a:t>
            </a:r>
          </a:p>
          <a:p>
            <a:pPr marL="681692" lvl="1" indent="-285750">
              <a:buFont typeface="Symbol" panose="05050102010706020507" pitchFamily="18" charset="2"/>
              <a:buChar char="-"/>
            </a:pPr>
            <a:r>
              <a:rPr lang="en-US" dirty="0"/>
              <a:t>Model quality is still high (approx. 72%, respectively 58%).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578357C-F485-F467-20E9-DED4E96DA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528594"/>
              </p:ext>
            </p:extLst>
          </p:nvPr>
        </p:nvGraphicFramePr>
        <p:xfrm>
          <a:off x="7251055" y="689769"/>
          <a:ext cx="4507150" cy="5791200"/>
        </p:xfrm>
        <a:graphic>
          <a:graphicData uri="http://schemas.openxmlformats.org/drawingml/2006/table">
            <a:tbl>
              <a:tblPr firstRow="1" firstCol="1" bandRow="1"/>
              <a:tblGrid>
                <a:gridCol w="1507191">
                  <a:extLst>
                    <a:ext uri="{9D8B030D-6E8A-4147-A177-3AD203B41FA5}">
                      <a16:colId xmlns:a16="http://schemas.microsoft.com/office/drawing/2014/main" val="3447987688"/>
                    </a:ext>
                  </a:extLst>
                </a:gridCol>
                <a:gridCol w="1502684">
                  <a:extLst>
                    <a:ext uri="{9D8B030D-6E8A-4147-A177-3AD203B41FA5}">
                      <a16:colId xmlns:a16="http://schemas.microsoft.com/office/drawing/2014/main" val="3865462359"/>
                    </a:ext>
                  </a:extLst>
                </a:gridCol>
                <a:gridCol w="1497275">
                  <a:extLst>
                    <a:ext uri="{9D8B030D-6E8A-4147-A177-3AD203B41FA5}">
                      <a16:colId xmlns:a16="http://schemas.microsoft.com/office/drawing/2014/main" val="3582954741"/>
                    </a:ext>
                  </a:extLst>
                </a:gridCol>
              </a:tblGrid>
              <a:tr h="202415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Variable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Germany (DFS)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France (DSNA)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383085"/>
                  </a:ext>
                </a:extLst>
              </a:tr>
              <a:tr h="404829">
                <a:tc>
                  <a:txBody>
                    <a:bodyPr/>
                    <a:lstStyle/>
                    <a:p>
                      <a:pPr algn="l"/>
                      <a:r>
                        <a:rPr lang="de-DE" sz="16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</a:t>
                      </a:r>
                      <a:endParaRPr lang="de-DE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0,47</a:t>
                      </a:r>
                    </a:p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(0,96)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-4,70</a:t>
                      </a:r>
                    </a:p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(1,03)***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229001"/>
                  </a:ext>
                </a:extLst>
              </a:tr>
              <a:tr h="404829">
                <a:tc>
                  <a:txBody>
                    <a:bodyPr/>
                    <a:lstStyle/>
                    <a:p>
                      <a:pPr algn="l"/>
                      <a:r>
                        <a:rPr lang="de-DE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DEM</a:t>
                      </a:r>
                      <a:endParaRPr lang="de-DE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0,0005</a:t>
                      </a:r>
                    </a:p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(6,2e-5)***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0,0008</a:t>
                      </a:r>
                    </a:p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(8,6e-5)***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676432"/>
                  </a:ext>
                </a:extLst>
              </a:tr>
              <a:tr h="404829">
                <a:tc>
                  <a:txBody>
                    <a:bodyPr/>
                    <a:lstStyle/>
                    <a:p>
                      <a:pPr algn="l"/>
                      <a:r>
                        <a:rPr lang="de-DE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VOL_ST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3,19</a:t>
                      </a:r>
                    </a:p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(1,87)*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23,57</a:t>
                      </a:r>
                    </a:p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(2,28)***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590479"/>
                  </a:ext>
                </a:extLst>
              </a:tr>
              <a:tr h="404829">
                <a:tc>
                  <a:txBody>
                    <a:bodyPr/>
                    <a:lstStyle/>
                    <a:p>
                      <a:pPr algn="l"/>
                      <a:r>
                        <a:rPr lang="de-DE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ATMAP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</a:p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(0,02)**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</a:p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(0,02)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274238"/>
                  </a:ext>
                </a:extLst>
              </a:tr>
              <a:tr h="404829">
                <a:tc>
                  <a:txBody>
                    <a:bodyPr/>
                    <a:lstStyle/>
                    <a:p>
                      <a:pPr algn="l"/>
                      <a:r>
                        <a:rPr lang="de-DE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CO2P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-0,007</a:t>
                      </a:r>
                    </a:p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(0,01)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</a:p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(0,02)***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512357"/>
                  </a:ext>
                </a:extLst>
              </a:tr>
              <a:tr h="404829">
                <a:tc>
                  <a:txBody>
                    <a:bodyPr/>
                    <a:lstStyle/>
                    <a:p>
                      <a:pPr algn="l"/>
                      <a:r>
                        <a:rPr lang="de-DE" sz="16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FuelP</a:t>
                      </a:r>
                      <a:endParaRPr lang="de-DE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0,29</a:t>
                      </a:r>
                    </a:p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(0,15)*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-1,41</a:t>
                      </a:r>
                    </a:p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(0,19)***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501388"/>
                  </a:ext>
                </a:extLst>
              </a:tr>
              <a:tr h="404829">
                <a:tc>
                  <a:txBody>
                    <a:bodyPr/>
                    <a:lstStyle/>
                    <a:p>
                      <a:pPr algn="l"/>
                      <a:r>
                        <a:rPr lang="de-DE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Y2016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0,64</a:t>
                      </a:r>
                    </a:p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(0,09)***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-0,01</a:t>
                      </a:r>
                    </a:p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(0,12)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164971"/>
                  </a:ext>
                </a:extLst>
              </a:tr>
              <a:tr h="202415">
                <a:tc>
                  <a:txBody>
                    <a:bodyPr/>
                    <a:lstStyle/>
                    <a:p>
                      <a:pPr algn="l"/>
                      <a:r>
                        <a:rPr lang="de-DE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Y2017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1,10</a:t>
                      </a:r>
                    </a:p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(0,08)***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-0,38</a:t>
                      </a:r>
                    </a:p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(0,12)***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066116"/>
                  </a:ext>
                </a:extLst>
              </a:tr>
              <a:tr h="202415">
                <a:tc>
                  <a:txBody>
                    <a:bodyPr/>
                    <a:lstStyle/>
                    <a:p>
                      <a:pPr algn="l"/>
                      <a:r>
                        <a:rPr lang="de-DE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Y2018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3,18</a:t>
                      </a:r>
                    </a:p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(0,15)***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-0,29</a:t>
                      </a:r>
                    </a:p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(0,20)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784033"/>
                  </a:ext>
                </a:extLst>
              </a:tr>
              <a:tr h="404829">
                <a:tc>
                  <a:txBody>
                    <a:bodyPr/>
                    <a:lstStyle/>
                    <a:p>
                      <a:pPr algn="l"/>
                      <a:r>
                        <a:rPr lang="de-DE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Y2019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2,37</a:t>
                      </a:r>
                    </a:p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(0,23)***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-1,41</a:t>
                      </a:r>
                    </a:p>
                    <a:p>
                      <a:pPr algn="ctr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(0,31)***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891562"/>
                  </a:ext>
                </a:extLst>
              </a:tr>
              <a:tr h="192606">
                <a:tc>
                  <a:txBody>
                    <a:bodyPr/>
                    <a:lstStyle/>
                    <a:p>
                      <a:pPr algn="l"/>
                      <a:r>
                        <a:rPr lang="de-DE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Adj. R²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0,72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0,58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779089"/>
                  </a:ext>
                </a:extLst>
              </a:tr>
              <a:tr h="192606">
                <a:tc>
                  <a:txBody>
                    <a:bodyPr/>
                    <a:lstStyle/>
                    <a:p>
                      <a:pPr algn="l"/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707271"/>
                  </a:ext>
                </a:extLst>
              </a:tr>
              <a:tr h="192606">
                <a:tc>
                  <a:txBody>
                    <a:bodyPr/>
                    <a:lstStyle/>
                    <a:p>
                      <a:pPr algn="l"/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124809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3335533D-40BA-5528-FE4E-9E4BC56996BF}"/>
              </a:ext>
            </a:extLst>
          </p:cNvPr>
          <p:cNvSpPr/>
          <p:nvPr/>
        </p:nvSpPr>
        <p:spPr>
          <a:xfrm>
            <a:off x="7251055" y="1942184"/>
            <a:ext cx="4389738" cy="4362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4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97BFFC-82AE-68F8-9CD8-1924676A3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Findings</a:t>
            </a:r>
            <a:br>
              <a:rPr lang="en-AU" dirty="0"/>
            </a:br>
            <a:r>
              <a:rPr lang="en-AU" b="0" i="1" dirty="0"/>
              <a:t>Volatility exists, is measurable, and influences performance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FC631B-91DF-6C89-5661-FB35679CBD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670966" cy="43449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AU" dirty="0"/>
              <a:t>Traffic became less predictable over the past years due to both external shocks and subsequent traffic fluctuations.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AU" dirty="0"/>
              <a:t>These fluctuations can be measured by scientifically sound statistical indicators.</a:t>
            </a:r>
          </a:p>
          <a:p>
            <a:pPr marL="342900" indent="-342900">
              <a:buAutoNum type="arabicPeriod"/>
            </a:pPr>
            <a:r>
              <a:rPr lang="en-AU" dirty="0"/>
              <a:t>We have empirically shown that high volatility increases delay, and decreases the productivity of ANSPs.</a:t>
            </a:r>
          </a:p>
          <a:p>
            <a:pPr marL="342900" indent="-342900">
              <a:buAutoNum type="arabicPeriod"/>
            </a:pPr>
            <a:r>
              <a:rPr lang="en-AU" dirty="0"/>
              <a:t>It is therefore recommended to apply meaningful indicators regularly, evaluating both forecast quality and volatility.</a:t>
            </a:r>
          </a:p>
          <a:p>
            <a:pPr marL="342900" indent="-342900">
              <a:buAutoNum type="arabicPeriod"/>
            </a:pPr>
            <a:r>
              <a:rPr lang="en-AU" dirty="0"/>
              <a:t>Monitoring volatility in its different time horizons enables estimating the need for resiliency in the system, respectively the ANSP.</a:t>
            </a:r>
          </a:p>
        </p:txBody>
      </p:sp>
    </p:spTree>
    <p:extLst>
      <p:ext uri="{BB962C8B-B14F-4D97-AF65-F5344CB8AC3E}">
        <p14:creationId xmlns:p14="http://schemas.microsoft.com/office/powerpoint/2010/main" val="3961887223"/>
      </p:ext>
    </p:extLst>
  </p:cSld>
  <p:clrMapOvr>
    <a:masterClrMapping/>
  </p:clrMapOvr>
</p:sld>
</file>

<file path=ppt/theme/theme1.xml><?xml version="1.0" encoding="utf-8"?>
<a:theme xmlns:a="http://schemas.openxmlformats.org/drawingml/2006/main" name="TUD_2018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F33D884-F589-4867-B14D-ADF29AAAD4D9}" vid="{9F2FB8FB-87A0-4C75-9D7B-F11987904793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Praesentationsvorlagen16zu9</Template>
  <TotalTime>0</TotalTime>
  <Words>1191</Words>
  <Application>Microsoft Office PowerPoint</Application>
  <PresentationFormat>Breitbild</PresentationFormat>
  <Paragraphs>252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Times New Roman</vt:lpstr>
      <vt:lpstr>Calibri</vt:lpstr>
      <vt:lpstr>Cambria Math</vt:lpstr>
      <vt:lpstr>Symbol</vt:lpstr>
      <vt:lpstr>Open Sans</vt:lpstr>
      <vt:lpstr>TUD_2018_16zu9</vt:lpstr>
      <vt:lpstr>How to cope with Demand Fluctuations   Resilience as the Solution for Volatile Traffic?</vt:lpstr>
      <vt:lpstr>Agenda</vt:lpstr>
      <vt:lpstr>Background Traffic volatility increases, predictability decreases</vt:lpstr>
      <vt:lpstr>Measuring Volatility Scope and metrics</vt:lpstr>
      <vt:lpstr>Measuring Volatility Pan-European differences and disaggregation</vt:lpstr>
      <vt:lpstr>Influence on Performance Model and method</vt:lpstr>
      <vt:lpstr>Influence on Performance Volatility decreases productivity of ANSPs</vt:lpstr>
      <vt:lpstr>Influence on Performance Volatility also increases the CRSTMP-Delay</vt:lpstr>
      <vt:lpstr>Findings Volatility exists, is measurable, and influences performance</vt:lpstr>
      <vt:lpstr> Thank you Много благодарности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Webinar_FABEC_FQ</dc:title>
  <dc:creator>tstandfuss;Dr. Hartmut Fricke</dc:creator>
  <cp:lastModifiedBy>Thomas Standfuss</cp:lastModifiedBy>
  <cp:revision>526</cp:revision>
  <dcterms:created xsi:type="dcterms:W3CDTF">2019-08-13T08:08:46Z</dcterms:created>
  <dcterms:modified xsi:type="dcterms:W3CDTF">2022-09-15T15:27:14Z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3139dd5-5437-48fa-b8d8-ae2039d7b302_Enabled">
    <vt:lpwstr>true</vt:lpwstr>
  </property>
  <property fmtid="{D5CDD505-2E9C-101B-9397-08002B2CF9AE}" pid="3" name="MSIP_Label_73139dd5-5437-48fa-b8d8-ae2039d7b302_SetDate">
    <vt:lpwstr>2022-09-07T12:16:07Z</vt:lpwstr>
  </property>
  <property fmtid="{D5CDD505-2E9C-101B-9397-08002B2CF9AE}" pid="4" name="MSIP_Label_73139dd5-5437-48fa-b8d8-ae2039d7b302_Method">
    <vt:lpwstr>Standard</vt:lpwstr>
  </property>
  <property fmtid="{D5CDD505-2E9C-101B-9397-08002B2CF9AE}" pid="5" name="MSIP_Label_73139dd5-5437-48fa-b8d8-ae2039d7b302_Name">
    <vt:lpwstr>Intern</vt:lpwstr>
  </property>
  <property fmtid="{D5CDD505-2E9C-101B-9397-08002B2CF9AE}" pid="6" name="MSIP_Label_73139dd5-5437-48fa-b8d8-ae2039d7b302_SiteId">
    <vt:lpwstr>682f2e1b-bcff-4594-9bad-1dd130bf0ab2</vt:lpwstr>
  </property>
  <property fmtid="{D5CDD505-2E9C-101B-9397-08002B2CF9AE}" pid="7" name="MSIP_Label_73139dd5-5437-48fa-b8d8-ae2039d7b302_ActionId">
    <vt:lpwstr>7ff01a8b-fac2-45bc-a33e-183f62ff4ca4</vt:lpwstr>
  </property>
  <property fmtid="{D5CDD505-2E9C-101B-9397-08002B2CF9AE}" pid="8" name="MSIP_Label_73139dd5-5437-48fa-b8d8-ae2039d7b302_ContentBits">
    <vt:lpwstr>0</vt:lpwstr>
  </property>
</Properties>
</file>